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Lst>
  <p:notesMasterIdLst>
    <p:notesMasterId r:id="rId15"/>
  </p:notesMasterIdLst>
  <p:handoutMasterIdLst>
    <p:handoutMasterId r:id="rId16"/>
  </p:handoutMasterIdLst>
  <p:sldIdLst>
    <p:sldId id="278" r:id="rId5"/>
    <p:sldId id="295" r:id="rId6"/>
    <p:sldId id="281" r:id="rId7"/>
    <p:sldId id="287" r:id="rId8"/>
    <p:sldId id="289" r:id="rId9"/>
    <p:sldId id="288" r:id="rId10"/>
    <p:sldId id="291" r:id="rId11"/>
    <p:sldId id="292" r:id="rId12"/>
    <p:sldId id="294" r:id="rId13"/>
    <p:sldId id="277" r:id="rId14"/>
  </p:sldIdLst>
  <p:sldSz cx="10693400" cy="7561263"/>
  <p:notesSz cx="7023100" cy="93091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97730" algn="l" rtl="0" fontAlgn="base">
      <a:spcBef>
        <a:spcPct val="0"/>
      </a:spcBef>
      <a:spcAft>
        <a:spcPct val="0"/>
      </a:spcAft>
      <a:defRPr kern="1200">
        <a:solidFill>
          <a:schemeClr val="tx1"/>
        </a:solidFill>
        <a:latin typeface="Arial" charset="0"/>
        <a:ea typeface="+mn-ea"/>
        <a:cs typeface="Arial" charset="0"/>
      </a:defRPr>
    </a:lvl2pPr>
    <a:lvl3pPr marL="995459" algn="l" rtl="0" fontAlgn="base">
      <a:spcBef>
        <a:spcPct val="0"/>
      </a:spcBef>
      <a:spcAft>
        <a:spcPct val="0"/>
      </a:spcAft>
      <a:defRPr kern="1200">
        <a:solidFill>
          <a:schemeClr val="tx1"/>
        </a:solidFill>
        <a:latin typeface="Arial" charset="0"/>
        <a:ea typeface="+mn-ea"/>
        <a:cs typeface="Arial" charset="0"/>
      </a:defRPr>
    </a:lvl3pPr>
    <a:lvl4pPr marL="1493190" algn="l" rtl="0" fontAlgn="base">
      <a:spcBef>
        <a:spcPct val="0"/>
      </a:spcBef>
      <a:spcAft>
        <a:spcPct val="0"/>
      </a:spcAft>
      <a:defRPr kern="1200">
        <a:solidFill>
          <a:schemeClr val="tx1"/>
        </a:solidFill>
        <a:latin typeface="Arial" charset="0"/>
        <a:ea typeface="+mn-ea"/>
        <a:cs typeface="Arial" charset="0"/>
      </a:defRPr>
    </a:lvl4pPr>
    <a:lvl5pPr marL="1990920" algn="l" rtl="0" fontAlgn="base">
      <a:spcBef>
        <a:spcPct val="0"/>
      </a:spcBef>
      <a:spcAft>
        <a:spcPct val="0"/>
      </a:spcAft>
      <a:defRPr kern="1200">
        <a:solidFill>
          <a:schemeClr val="tx1"/>
        </a:solidFill>
        <a:latin typeface="Arial" charset="0"/>
        <a:ea typeface="+mn-ea"/>
        <a:cs typeface="Arial" charset="0"/>
      </a:defRPr>
    </a:lvl5pPr>
    <a:lvl6pPr marL="2488649" algn="l" defTabSz="995459" rtl="0" eaLnBrk="1" latinLnBrk="0" hangingPunct="1">
      <a:defRPr kern="1200">
        <a:solidFill>
          <a:schemeClr val="tx1"/>
        </a:solidFill>
        <a:latin typeface="Arial" charset="0"/>
        <a:ea typeface="+mn-ea"/>
        <a:cs typeface="Arial" charset="0"/>
      </a:defRPr>
    </a:lvl6pPr>
    <a:lvl7pPr marL="2986379" algn="l" defTabSz="995459" rtl="0" eaLnBrk="1" latinLnBrk="0" hangingPunct="1">
      <a:defRPr kern="1200">
        <a:solidFill>
          <a:schemeClr val="tx1"/>
        </a:solidFill>
        <a:latin typeface="Arial" charset="0"/>
        <a:ea typeface="+mn-ea"/>
        <a:cs typeface="Arial" charset="0"/>
      </a:defRPr>
    </a:lvl7pPr>
    <a:lvl8pPr marL="3484109" algn="l" defTabSz="995459" rtl="0" eaLnBrk="1" latinLnBrk="0" hangingPunct="1">
      <a:defRPr kern="1200">
        <a:solidFill>
          <a:schemeClr val="tx1"/>
        </a:solidFill>
        <a:latin typeface="Arial" charset="0"/>
        <a:ea typeface="+mn-ea"/>
        <a:cs typeface="Arial" charset="0"/>
      </a:defRPr>
    </a:lvl8pPr>
    <a:lvl9pPr marL="3981839" algn="l" defTabSz="995459"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6CB33F"/>
    <a:srgbClr val="10357E"/>
    <a:srgbClr val="1CAC1C"/>
    <a:srgbClr val="1BA31B"/>
    <a:srgbClr val="1BA91B"/>
    <a:srgbClr val="19A319"/>
    <a:srgbClr val="1BAD1B"/>
    <a:srgbClr val="59CE3E"/>
    <a:srgbClr val="0425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48B7CD-9D37-4A1A-ADF8-CB88498D907E}" v="9" dt="2020-07-02T08:01:06.1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974" autoAdjust="0"/>
  </p:normalViewPr>
  <p:slideViewPr>
    <p:cSldViewPr>
      <p:cViewPr varScale="1">
        <p:scale>
          <a:sx n="62" d="100"/>
          <a:sy n="62" d="100"/>
        </p:scale>
        <p:origin x="1350" y="72"/>
      </p:cViewPr>
      <p:guideLst>
        <p:guide orient="horz" pos="2382"/>
        <p:guide pos="3368"/>
      </p:guideLst>
    </p:cSldViewPr>
  </p:slideViewPr>
  <p:notesTextViewPr>
    <p:cViewPr>
      <p:scale>
        <a:sx n="100" d="100"/>
        <a:sy n="100" d="100"/>
      </p:scale>
      <p:origin x="0" y="0"/>
    </p:cViewPr>
  </p:notesTextViewPr>
  <p:notesViewPr>
    <p:cSldViewPr>
      <p:cViewPr varScale="1">
        <p:scale>
          <a:sx n="66" d="100"/>
          <a:sy n="66" d="100"/>
        </p:scale>
        <p:origin x="-2820" y="-114"/>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F357A4E4-C167-4F16-AACB-96DBD039D0C6}" type="datetimeFigureOut">
              <a:rPr lang="en-US" smtClean="0"/>
              <a:pPr/>
              <a:t>7/2/2020</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BDA6CE7-12A5-4103-9E99-387CDA81595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DD7B9C1A-C91B-4DC1-9852-67839C1425BE}" type="datetimeFigureOut">
              <a:rPr lang="en-US" smtClean="0"/>
              <a:pPr/>
              <a:t>7/2/2020</a:t>
            </a:fld>
            <a:endParaRPr lang="en-US"/>
          </a:p>
        </p:txBody>
      </p:sp>
      <p:sp>
        <p:nvSpPr>
          <p:cNvPr id="4" name="Slide Image Placeholder 3"/>
          <p:cNvSpPr>
            <a:spLocks noGrp="1" noRot="1" noChangeAspect="1"/>
          </p:cNvSpPr>
          <p:nvPr>
            <p:ph type="sldImg" idx="2"/>
          </p:nvPr>
        </p:nvSpPr>
        <p:spPr>
          <a:xfrm>
            <a:off x="1042988" y="698500"/>
            <a:ext cx="493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DBFAD9A-9B38-4ADD-9870-FE8E117A199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CA5496-B21D-46B3-B3C1-626145C9994F}" type="slidenum">
              <a:rPr lang="en-US" smtClean="0"/>
              <a:pPr/>
              <a:t>10</a:t>
            </a:fld>
            <a:endParaRPr lang="en-US"/>
          </a:p>
        </p:txBody>
      </p:sp>
    </p:spTree>
    <p:extLst>
      <p:ext uri="{BB962C8B-B14F-4D97-AF65-F5344CB8AC3E}">
        <p14:creationId xmlns:p14="http://schemas.microsoft.com/office/powerpoint/2010/main" val="3428218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Shape 151">
            <a:extLst>
              <a:ext uri="{FF2B5EF4-FFF2-40B4-BE49-F238E27FC236}">
                <a16:creationId xmlns:a16="http://schemas.microsoft.com/office/drawing/2014/main" id="{09731156-0BA4-4AA4-8E6A-D52048879A23}"/>
              </a:ext>
            </a:extLst>
          </p:cNvPr>
          <p:cNvSpPr/>
          <p:nvPr userDrawn="1"/>
        </p:nvSpPr>
        <p:spPr>
          <a:xfrm>
            <a:off x="-12700" y="-6350"/>
            <a:ext cx="10741422" cy="5714604"/>
          </a:xfrm>
          <a:prstGeom prst="rect">
            <a:avLst/>
          </a:prstGeom>
          <a:solidFill>
            <a:srgbClr val="2A8A61"/>
          </a:solidFill>
          <a:ln w="12700">
            <a:miter lim="400000"/>
          </a:ln>
          <a:effectLst>
            <a:outerShdw blurRad="38100" dist="23000" dir="5400000" rotWithShape="0">
              <a:srgbClr val="000000">
                <a:alpha val="35000"/>
              </a:srgbClr>
            </a:outerShdw>
          </a:effectLst>
          <a:extLst>
            <a:ext uri="{C572A759-6A51-4108-AA02-DFA0A04FC94B}">
              <ma14:wrappingTextBoxFlag xmlns="" xmlns:ma14="http://schemas.microsoft.com/office/mac/drawingml/2011/main" val="1"/>
            </a:ext>
          </a:extLst>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 name="Title 1"/>
          <p:cNvSpPr>
            <a:spLocks noGrp="1"/>
          </p:cNvSpPr>
          <p:nvPr>
            <p:ph type="ctrTitle"/>
          </p:nvPr>
        </p:nvSpPr>
        <p:spPr>
          <a:xfrm>
            <a:off x="810700" y="1322244"/>
            <a:ext cx="9072000" cy="629587"/>
          </a:xfrm>
        </p:spPr>
        <p:txBody>
          <a:bodyPr anchor="ctr"/>
          <a:lstStyle>
            <a:lvl1pPr algn="ctr">
              <a:defRPr>
                <a:solidFill>
                  <a:schemeClr val="tx1"/>
                </a:solidFill>
              </a:defRPr>
            </a:lvl1pPr>
          </a:lstStyle>
          <a:p>
            <a:r>
              <a:rPr lang="en-US"/>
              <a:t>Click to edit Master title style</a:t>
            </a:r>
            <a:endParaRPr lang="en-GB" dirty="0"/>
          </a:p>
        </p:txBody>
      </p:sp>
      <p:sp>
        <p:nvSpPr>
          <p:cNvPr id="3" name="Subtitle 2"/>
          <p:cNvSpPr>
            <a:spLocks noGrp="1"/>
          </p:cNvSpPr>
          <p:nvPr>
            <p:ph type="subTitle" idx="1"/>
          </p:nvPr>
        </p:nvSpPr>
        <p:spPr>
          <a:xfrm>
            <a:off x="2755900" y="5812630"/>
            <a:ext cx="5029200" cy="551992"/>
          </a:xfrm>
        </p:spPr>
        <p:txBody>
          <a:bodyPr anchor="ctr"/>
          <a:lstStyle>
            <a:lvl1pPr marL="0" indent="0" algn="ctr">
              <a:lnSpc>
                <a:spcPct val="100000"/>
              </a:lnSpc>
              <a:spcAft>
                <a:spcPts val="392"/>
              </a:spcAft>
              <a:buNone/>
              <a:defRPr sz="2400">
                <a:solidFill>
                  <a:schemeClr val="tx1"/>
                </a:solidFill>
              </a:defRPr>
            </a:lvl1pPr>
            <a:lvl2pPr marL="497730" indent="0" algn="ctr">
              <a:buNone/>
              <a:defRPr>
                <a:solidFill>
                  <a:schemeClr val="tx1">
                    <a:tint val="75000"/>
                  </a:schemeClr>
                </a:solidFill>
              </a:defRPr>
            </a:lvl2pPr>
            <a:lvl3pPr marL="995459" indent="0" algn="ctr">
              <a:buNone/>
              <a:defRPr>
                <a:solidFill>
                  <a:schemeClr val="tx1">
                    <a:tint val="75000"/>
                  </a:schemeClr>
                </a:solidFill>
              </a:defRPr>
            </a:lvl3pPr>
            <a:lvl4pPr marL="1493190" indent="0" algn="ctr">
              <a:buNone/>
              <a:defRPr>
                <a:solidFill>
                  <a:schemeClr val="tx1">
                    <a:tint val="75000"/>
                  </a:schemeClr>
                </a:solidFill>
              </a:defRPr>
            </a:lvl4pPr>
            <a:lvl5pPr marL="1990920" indent="0" algn="ctr">
              <a:buNone/>
              <a:defRPr>
                <a:solidFill>
                  <a:schemeClr val="tx1">
                    <a:tint val="75000"/>
                  </a:schemeClr>
                </a:solidFill>
              </a:defRPr>
            </a:lvl5pPr>
            <a:lvl6pPr marL="2488649" indent="0" algn="ctr">
              <a:buNone/>
              <a:defRPr>
                <a:solidFill>
                  <a:schemeClr val="tx1">
                    <a:tint val="75000"/>
                  </a:schemeClr>
                </a:solidFill>
              </a:defRPr>
            </a:lvl6pPr>
            <a:lvl7pPr marL="2986379" indent="0" algn="ctr">
              <a:buNone/>
              <a:defRPr>
                <a:solidFill>
                  <a:schemeClr val="tx1">
                    <a:tint val="75000"/>
                  </a:schemeClr>
                </a:solidFill>
              </a:defRPr>
            </a:lvl7pPr>
            <a:lvl8pPr marL="3484109" indent="0" algn="ctr">
              <a:buNone/>
              <a:defRPr>
                <a:solidFill>
                  <a:schemeClr val="tx1">
                    <a:tint val="75000"/>
                  </a:schemeClr>
                </a:solidFill>
              </a:defRPr>
            </a:lvl8pPr>
            <a:lvl9pPr marL="3981839" indent="0" algn="ctr">
              <a:buNone/>
              <a:defRPr>
                <a:solidFill>
                  <a:schemeClr val="tx1">
                    <a:tint val="75000"/>
                  </a:schemeClr>
                </a:solidFill>
              </a:defRPr>
            </a:lvl9pPr>
          </a:lstStyle>
          <a:p>
            <a:r>
              <a:rPr lang="en-US"/>
              <a:t>Click to edit Master subtitle style</a:t>
            </a:r>
            <a:endParaRPr lang="en-GB" dirty="0"/>
          </a:p>
        </p:txBody>
      </p:sp>
      <p:pic>
        <p:nvPicPr>
          <p:cNvPr id="19462" name="Picture 6"/>
          <p:cNvPicPr>
            <a:picLocks noChangeAspect="1" noChangeArrowheads="1"/>
          </p:cNvPicPr>
          <p:nvPr userDrawn="1"/>
        </p:nvPicPr>
        <p:blipFill>
          <a:blip r:embed="rId2" cstate="print"/>
          <a:srcRect l="2362" t="39935" r="1367" b="17328"/>
          <a:stretch>
            <a:fillRect/>
          </a:stretch>
        </p:blipFill>
        <p:spPr bwMode="auto">
          <a:xfrm>
            <a:off x="0" y="2730955"/>
            <a:ext cx="10693400" cy="2670259"/>
          </a:xfrm>
          <a:prstGeom prst="rect">
            <a:avLst/>
          </a:prstGeom>
          <a:noFill/>
          <a:ln w="9525">
            <a:noFill/>
            <a:miter lim="800000"/>
            <a:headEnd/>
            <a:tailEnd/>
          </a:ln>
        </p:spPr>
      </p:pic>
      <p:sp>
        <p:nvSpPr>
          <p:cNvPr id="17" name="Text Placeholder 3"/>
          <p:cNvSpPr>
            <a:spLocks noGrp="1"/>
          </p:cNvSpPr>
          <p:nvPr>
            <p:ph type="body" sz="half" idx="2"/>
          </p:nvPr>
        </p:nvSpPr>
        <p:spPr>
          <a:xfrm>
            <a:off x="810700" y="1934525"/>
            <a:ext cx="9072000" cy="490437"/>
          </a:xfrm>
        </p:spPr>
        <p:txBody>
          <a:bodyPr anchor="b" anchorCtr="0"/>
          <a:lstStyle>
            <a:lvl1pPr marL="0" indent="0" algn="ctr">
              <a:buNone/>
              <a:defRPr sz="2600"/>
            </a:lvl1pPr>
            <a:lvl2pPr marL="497730" indent="0">
              <a:buNone/>
              <a:defRPr sz="1300"/>
            </a:lvl2pPr>
            <a:lvl3pPr marL="995459" indent="0">
              <a:buNone/>
              <a:defRPr sz="1100"/>
            </a:lvl3pPr>
            <a:lvl4pPr marL="1493190" indent="0">
              <a:buNone/>
              <a:defRPr sz="1000"/>
            </a:lvl4pPr>
            <a:lvl5pPr marL="1990920" indent="0">
              <a:buNone/>
              <a:defRPr sz="1000"/>
            </a:lvl5pPr>
            <a:lvl6pPr marL="2488649" indent="0">
              <a:buNone/>
              <a:defRPr sz="1000"/>
            </a:lvl6pPr>
            <a:lvl7pPr marL="2986379" indent="0">
              <a:buNone/>
              <a:defRPr sz="1000"/>
            </a:lvl7pPr>
            <a:lvl8pPr marL="3484109" indent="0">
              <a:buNone/>
              <a:defRPr sz="1000"/>
            </a:lvl8pPr>
            <a:lvl9pPr marL="3981839" indent="0">
              <a:buNone/>
              <a:defRPr sz="1000"/>
            </a:lvl9pPr>
          </a:lstStyle>
          <a:p>
            <a:pPr lvl="0"/>
            <a:r>
              <a:rPr lang="en-US"/>
              <a:t>Click to edit Master text styles</a:t>
            </a:r>
          </a:p>
        </p:txBody>
      </p:sp>
      <p:sp>
        <p:nvSpPr>
          <p:cNvPr id="19" name="Rectangle 18"/>
          <p:cNvSpPr/>
          <p:nvPr userDrawn="1"/>
        </p:nvSpPr>
        <p:spPr>
          <a:xfrm>
            <a:off x="10153128" y="7020991"/>
            <a:ext cx="540272" cy="540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2052" name="Picture 4" descr="The pioneer farmer who started growing quinoa in the area is 44-year-old agronomist Azamat Kaseev. His company AgroLead is a major producer of this super crop in the region. It all began in 2012 when he received first seeds of quinoa varieties &quot;Regalona&quot; and &quot;Titicaca&quot; from the Food and Agriculture Organization of the United Nations (FAO). It has taken him around five years to test and adapt the crop to local conditions.">
            <a:extLst>
              <a:ext uri="{FF2B5EF4-FFF2-40B4-BE49-F238E27FC236}">
                <a16:creationId xmlns:a16="http://schemas.microsoft.com/office/drawing/2014/main" id="{C585F812-9B3D-424B-9D7E-EF833CE666EC}"/>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6574" r="21002"/>
          <a:stretch/>
        </p:blipFill>
        <p:spPr bwMode="auto">
          <a:xfrm>
            <a:off x="-35322" y="2717000"/>
            <a:ext cx="2867422" cy="269816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he study was part of the RehabilitationÂ and Management of Salt-affected Soils to Improve Agricultural Productivity (RAMSAP) project. Funded by the International Fund for Agricultural Development (IFAD), the five-year project (2015-2019) is aimed at increasing agricultural productivity, food security and income for smallholder farmers, agro-pastoral/pastoral communities in Ethiopia and South Sudan.">
            <a:extLst>
              <a:ext uri="{FF2B5EF4-FFF2-40B4-BE49-F238E27FC236}">
                <a16:creationId xmlns:a16="http://schemas.microsoft.com/office/drawing/2014/main" id="{E2CA34D2-0F66-4A7A-B47E-2FDB72CC972E}"/>
              </a:ext>
            </a:extLst>
          </p:cNvPr>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r="49108"/>
          <a:stretch/>
        </p:blipFill>
        <p:spPr bwMode="auto">
          <a:xfrm>
            <a:off x="8013700" y="2730954"/>
            <a:ext cx="2737644" cy="267026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Placing his grandson on his shoulder, Adylbek leads us to the field. In the beginning of August, he planted pearl millet and sorghum to use for green mass in winter. His grandson, three-year-old Magjan named after a famous Kazakh poet, insists on him going to other fields too so that we take photos of him with watermelon. Adylbek follows the toddlerâs request. âHis parents have just departed for Kazakhstan, thatâs why the child is distressed,â he justifies.">
            <a:extLst>
              <a:ext uri="{FF2B5EF4-FFF2-40B4-BE49-F238E27FC236}">
                <a16:creationId xmlns:a16="http://schemas.microsoft.com/office/drawing/2014/main" id="{6161020A-F119-4076-96BF-D189EE43F4DB}"/>
              </a:ext>
            </a:extLst>
          </p:cNvPr>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15677" t="1035" r="30536"/>
          <a:stretch/>
        </p:blipFill>
        <p:spPr bwMode="auto">
          <a:xfrm>
            <a:off x="2755900" y="2725731"/>
            <a:ext cx="2832100" cy="269816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Quinoa is slowly entering the rural Egyptian diet as an increasing number of women learn of its nutritional benefits and other qualities.">
            <a:extLst>
              <a:ext uri="{FF2B5EF4-FFF2-40B4-BE49-F238E27FC236}">
                <a16:creationId xmlns:a16="http://schemas.microsoft.com/office/drawing/2014/main" id="{15032A87-CA7C-4B95-B5F7-264428003552}"/>
              </a:ext>
            </a:extLst>
          </p:cNvPr>
          <p:cNvPicPr>
            <a:picLocks noChangeAspect="1" noChangeArrowheads="1"/>
          </p:cNvPicPr>
          <p:nvPr userDrawn="1"/>
        </p:nvPicPr>
        <p:blipFill rotWithShape="1">
          <a:blip r:embed="rId6">
            <a:extLst>
              <a:ext uri="{28A0092B-C50C-407E-A947-70E740481C1C}">
                <a14:useLocalDpi xmlns:a14="http://schemas.microsoft.com/office/drawing/2010/main" val="0"/>
              </a:ext>
            </a:extLst>
          </a:blip>
          <a:srcRect l="28698" r="20416"/>
          <a:stretch/>
        </p:blipFill>
        <p:spPr bwMode="auto">
          <a:xfrm>
            <a:off x="5562600" y="2713831"/>
            <a:ext cx="2679700" cy="27100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close up of a logo&#10;&#10;Description automatically generated">
            <a:extLst>
              <a:ext uri="{FF2B5EF4-FFF2-40B4-BE49-F238E27FC236}">
                <a16:creationId xmlns:a16="http://schemas.microsoft.com/office/drawing/2014/main" id="{FCA1BEBF-869A-4C60-8189-37B6472F78B8}"/>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3456406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14" name="Shape 206">
            <a:extLst>
              <a:ext uri="{FF2B5EF4-FFF2-40B4-BE49-F238E27FC236}">
                <a16:creationId xmlns:a16="http://schemas.microsoft.com/office/drawing/2014/main" id="{5CCA2235-27B5-4043-8B6E-082056D2F75B}"/>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5" name="Title 1"/>
          <p:cNvSpPr>
            <a:spLocks noGrp="1"/>
          </p:cNvSpPr>
          <p:nvPr>
            <p:ph type="title"/>
          </p:nvPr>
        </p:nvSpPr>
        <p:spPr>
          <a:xfrm>
            <a:off x="517436" y="3285547"/>
            <a:ext cx="9553664" cy="799884"/>
          </a:xfrm>
        </p:spPr>
        <p:txBody>
          <a:bodyPr/>
          <a:lstStyle>
            <a:lvl1pPr>
              <a:defRPr sz="3600"/>
            </a:lvl1pPr>
          </a:lstStyle>
          <a:p>
            <a:r>
              <a:rPr lang="en-US"/>
              <a:t>Click to edit Master title style</a:t>
            </a:r>
            <a:endParaRPr lang="en-GB"/>
          </a:p>
        </p:txBody>
      </p:sp>
      <p:pic>
        <p:nvPicPr>
          <p:cNvPr id="6" name="Picture 5" descr="A close up of a logo&#10;&#10;Description automatically generated">
            <a:extLst>
              <a:ext uri="{FF2B5EF4-FFF2-40B4-BE49-F238E27FC236}">
                <a16:creationId xmlns:a16="http://schemas.microsoft.com/office/drawing/2014/main" id="{D959E8BA-BFC8-43E4-B80A-A14C20375F0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315160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Divider">
    <p:spTree>
      <p:nvGrpSpPr>
        <p:cNvPr id="1" name=""/>
        <p:cNvGrpSpPr/>
        <p:nvPr/>
      </p:nvGrpSpPr>
      <p:grpSpPr>
        <a:xfrm>
          <a:off x="0" y="0"/>
          <a:ext cx="0" cy="0"/>
          <a:chOff x="0" y="0"/>
          <a:chExt cx="0" cy="0"/>
        </a:xfrm>
      </p:grpSpPr>
      <p:sp>
        <p:nvSpPr>
          <p:cNvPr id="48" name="Shape 48"/>
          <p:cNvSpPr/>
          <p:nvPr/>
        </p:nvSpPr>
        <p:spPr>
          <a:xfrm>
            <a:off x="-38221" y="-33448"/>
            <a:ext cx="10769842" cy="7628159"/>
          </a:xfrm>
          <a:prstGeom prst="rect">
            <a:avLst/>
          </a:prstGeom>
          <a:solidFill>
            <a:srgbClr val="009193"/>
          </a:solidFill>
          <a:ln w="12700">
            <a:miter lim="400000"/>
          </a:ln>
          <a:effectLst>
            <a:outerShdw blurRad="38100" dist="23000" dir="5400000" rotWithShape="0">
              <a:srgbClr val="000000">
                <a:alpha val="35000"/>
              </a:srgbClr>
            </a:outerShdw>
          </a:effectLst>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49" name="image5.pdf" descr="Untitled-1.emf"/>
          <p:cNvPicPr>
            <a:picLocks noChangeAspect="1"/>
          </p:cNvPicPr>
          <p:nvPr/>
        </p:nvPicPr>
        <p:blipFill>
          <a:blip r:embed="rId2"/>
          <a:stretch>
            <a:fillRect/>
          </a:stretch>
        </p:blipFill>
        <p:spPr>
          <a:xfrm>
            <a:off x="5814246" y="0"/>
            <a:ext cx="4879155" cy="7566030"/>
          </a:xfrm>
          <a:prstGeom prst="rect">
            <a:avLst/>
          </a:prstGeom>
          <a:ln w="12700">
            <a:miter lim="400000"/>
          </a:ln>
        </p:spPr>
      </p:pic>
      <p:sp>
        <p:nvSpPr>
          <p:cNvPr id="50" name="Shape 50"/>
          <p:cNvSpPr>
            <a:spLocks noGrp="1"/>
          </p:cNvSpPr>
          <p:nvPr>
            <p:ph type="title"/>
          </p:nvPr>
        </p:nvSpPr>
        <p:spPr>
          <a:xfrm>
            <a:off x="640657" y="2197840"/>
            <a:ext cx="4879155" cy="800389"/>
          </a:xfrm>
          <a:prstGeom prst="rect">
            <a:avLst/>
          </a:prstGeom>
        </p:spPr>
        <p:txBody>
          <a:bodyPr/>
          <a:lstStyle>
            <a:lvl1pPr>
              <a:defRPr sz="3600">
                <a:solidFill>
                  <a:srgbClr val="FFFFFF"/>
                </a:solidFill>
                <a:latin typeface="San Francisco Text"/>
                <a:ea typeface="San Francisco Text"/>
                <a:cs typeface="San Francisco Text"/>
                <a:sym typeface="San Francisco Text"/>
              </a:defRPr>
            </a:lvl1pPr>
          </a:lstStyle>
          <a:p>
            <a:r>
              <a:rPr lang="en-US"/>
              <a:t>Click to edit Master title style</a:t>
            </a:r>
            <a:endParaRPr dirty="0"/>
          </a:p>
        </p:txBody>
      </p:sp>
    </p:spTree>
    <p:extLst>
      <p:ext uri="{BB962C8B-B14F-4D97-AF65-F5344CB8AC3E}">
        <p14:creationId xmlns:p14="http://schemas.microsoft.com/office/powerpoint/2010/main" val="2299573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Blank with logo">
    <p:spTree>
      <p:nvGrpSpPr>
        <p:cNvPr id="1" name=""/>
        <p:cNvGrpSpPr/>
        <p:nvPr/>
      </p:nvGrpSpPr>
      <p:grpSpPr>
        <a:xfrm>
          <a:off x="0" y="0"/>
          <a:ext cx="0" cy="0"/>
          <a:chOff x="0" y="0"/>
          <a:chExt cx="0" cy="0"/>
        </a:xfrm>
      </p:grpSpPr>
      <p:sp>
        <p:nvSpPr>
          <p:cNvPr id="6" name="Shape 206">
            <a:extLst>
              <a:ext uri="{FF2B5EF4-FFF2-40B4-BE49-F238E27FC236}">
                <a16:creationId xmlns:a16="http://schemas.microsoft.com/office/drawing/2014/main" id="{E39E5786-E9CA-4D35-B634-F1D55FB8EF01}"/>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4" name="Picture 3" descr="A close up of a logo&#10;&#10;Description automatically generated">
            <a:extLst>
              <a:ext uri="{FF2B5EF4-FFF2-40B4-BE49-F238E27FC236}">
                <a16:creationId xmlns:a16="http://schemas.microsoft.com/office/drawing/2014/main" id="{35CC0B78-2214-4B94-93EF-C90CA2E7403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67705372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9868" y="172435"/>
            <a:ext cx="9553664" cy="799884"/>
          </a:xfrm>
        </p:spPr>
        <p:txBody>
          <a:bodyPr/>
          <a:lstStyle>
            <a:lvl1pPr>
              <a:defRPr sz="36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738188" y="1404367"/>
            <a:ext cx="9385344" cy="5664644"/>
          </a:xfrm>
        </p:spPr>
        <p:txBody>
          <a:bodyPr/>
          <a:lstStyle>
            <a:lvl1pPr marL="269875" indent="-269875">
              <a:defRPr/>
            </a:lvl1pPr>
            <a:lvl3pPr>
              <a:buFont typeface="Myriad Pro" pitchFamily="34" charset="0"/>
              <a:buChar char="‐"/>
              <a:defRPr/>
            </a:lvl3pPr>
          </a:lstStyle>
          <a:p>
            <a:pPr lvl="0"/>
            <a:r>
              <a:rPr lang="en-US"/>
              <a:t>Click to edit Master text styles</a:t>
            </a:r>
          </a:p>
          <a:p>
            <a:pPr lvl="1"/>
            <a:r>
              <a:rPr lang="en-US"/>
              <a:t>Second level</a:t>
            </a:r>
          </a:p>
          <a:p>
            <a:pPr lvl="2"/>
            <a:r>
              <a:rPr lang="en-US"/>
              <a:t>Third level</a:t>
            </a:r>
          </a:p>
        </p:txBody>
      </p:sp>
      <p:sp>
        <p:nvSpPr>
          <p:cNvPr id="14" name="Shape 206">
            <a:extLst>
              <a:ext uri="{FF2B5EF4-FFF2-40B4-BE49-F238E27FC236}">
                <a16:creationId xmlns:a16="http://schemas.microsoft.com/office/drawing/2014/main" id="{2DA587EA-843F-491A-85E4-438C56B472EB}"/>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6" name="Picture 5" descr="A close up of a logo&#10;&#10;Description automatically generated">
            <a:extLst>
              <a:ext uri="{FF2B5EF4-FFF2-40B4-BE49-F238E27FC236}">
                <a16:creationId xmlns:a16="http://schemas.microsoft.com/office/drawing/2014/main" id="{1A4C8D1E-946A-460C-82FA-6632C8D367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876402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10396" y="4300782"/>
            <a:ext cx="7477938" cy="1501751"/>
          </a:xfrm>
        </p:spPr>
        <p:txBody>
          <a:bodyPr>
            <a:normAutofit/>
          </a:bodyPr>
          <a:lstStyle>
            <a:lvl1pPr algn="l">
              <a:defRPr sz="3600" b="0" cap="none"/>
            </a:lvl1pPr>
          </a:lstStyle>
          <a:p>
            <a:r>
              <a:rPr lang="en-US"/>
              <a:t>Click to edit Master title style</a:t>
            </a:r>
            <a:endParaRPr lang="en-GB" dirty="0"/>
          </a:p>
        </p:txBody>
      </p:sp>
      <p:sp>
        <p:nvSpPr>
          <p:cNvPr id="3" name="Text Placeholder 2"/>
          <p:cNvSpPr>
            <a:spLocks noGrp="1"/>
          </p:cNvSpPr>
          <p:nvPr>
            <p:ph type="body" idx="1"/>
          </p:nvPr>
        </p:nvSpPr>
        <p:spPr>
          <a:xfrm>
            <a:off x="2614424" y="5754407"/>
            <a:ext cx="7477938" cy="429890"/>
          </a:xfrm>
        </p:spPr>
        <p:txBody>
          <a:bodyPr anchor="t" anchorCtr="0">
            <a:noAutofit/>
          </a:bodyPr>
          <a:lstStyle>
            <a:lvl1pPr marL="0" indent="0">
              <a:buNone/>
              <a:defRPr sz="2400">
                <a:solidFill>
                  <a:schemeClr val="tx1">
                    <a:tint val="75000"/>
                  </a:schemeClr>
                </a:solidFill>
              </a:defRPr>
            </a:lvl1pPr>
            <a:lvl2pPr marL="497730" indent="0">
              <a:buNone/>
              <a:defRPr sz="2000">
                <a:solidFill>
                  <a:schemeClr val="tx1">
                    <a:tint val="75000"/>
                  </a:schemeClr>
                </a:solidFill>
              </a:defRPr>
            </a:lvl2pPr>
            <a:lvl3pPr marL="995459" indent="0">
              <a:buNone/>
              <a:defRPr sz="1700">
                <a:solidFill>
                  <a:schemeClr val="tx1">
                    <a:tint val="75000"/>
                  </a:schemeClr>
                </a:solidFill>
              </a:defRPr>
            </a:lvl3pPr>
            <a:lvl4pPr marL="1493190" indent="0">
              <a:buNone/>
              <a:defRPr sz="1500">
                <a:solidFill>
                  <a:schemeClr val="tx1">
                    <a:tint val="75000"/>
                  </a:schemeClr>
                </a:solidFill>
              </a:defRPr>
            </a:lvl4pPr>
            <a:lvl5pPr marL="1990920" indent="0">
              <a:buNone/>
              <a:defRPr sz="1500">
                <a:solidFill>
                  <a:schemeClr val="tx1">
                    <a:tint val="75000"/>
                  </a:schemeClr>
                </a:solidFill>
              </a:defRPr>
            </a:lvl5pPr>
            <a:lvl6pPr marL="2488649" indent="0">
              <a:buNone/>
              <a:defRPr sz="1500">
                <a:solidFill>
                  <a:schemeClr val="tx1">
                    <a:tint val="75000"/>
                  </a:schemeClr>
                </a:solidFill>
              </a:defRPr>
            </a:lvl6pPr>
            <a:lvl7pPr marL="2986379" indent="0">
              <a:buNone/>
              <a:defRPr sz="1500">
                <a:solidFill>
                  <a:schemeClr val="tx1">
                    <a:tint val="75000"/>
                  </a:schemeClr>
                </a:solidFill>
              </a:defRPr>
            </a:lvl7pPr>
            <a:lvl8pPr marL="3484109" indent="0">
              <a:buNone/>
              <a:defRPr sz="1500">
                <a:solidFill>
                  <a:schemeClr val="tx1">
                    <a:tint val="75000"/>
                  </a:schemeClr>
                </a:solidFill>
              </a:defRPr>
            </a:lvl8pPr>
            <a:lvl9pPr marL="3981839" indent="0">
              <a:buNone/>
              <a:defRPr sz="1500">
                <a:solidFill>
                  <a:schemeClr val="tx1">
                    <a:tint val="75000"/>
                  </a:schemeClr>
                </a:solidFill>
              </a:defRPr>
            </a:lvl9pPr>
          </a:lstStyle>
          <a:p>
            <a:pPr lvl="0"/>
            <a:r>
              <a:rPr lang="en-US"/>
              <a:t>Click to edit Master text styles</a:t>
            </a:r>
          </a:p>
        </p:txBody>
      </p:sp>
      <p:sp>
        <p:nvSpPr>
          <p:cNvPr id="10" name="Shape 206">
            <a:extLst>
              <a:ext uri="{FF2B5EF4-FFF2-40B4-BE49-F238E27FC236}">
                <a16:creationId xmlns:a16="http://schemas.microsoft.com/office/drawing/2014/main" id="{FAC583F1-DD36-4EEB-90CB-7607699DF679}"/>
              </a:ext>
            </a:extLst>
          </p:cNvPr>
          <p:cNvSpPr/>
          <p:nvPr userDrawn="1"/>
        </p:nvSpPr>
        <p:spPr>
          <a:xfrm>
            <a:off x="-22109" y="-22354"/>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6" name="Picture 5" descr="A close up of a logo&#10;&#10;Description automatically generated">
            <a:extLst>
              <a:ext uri="{FF2B5EF4-FFF2-40B4-BE49-F238E27FC236}">
                <a16:creationId xmlns:a16="http://schemas.microsoft.com/office/drawing/2014/main" id="{CA26799A-F922-4EB2-A75F-B51541C971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429123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29468" y="2213157"/>
            <a:ext cx="4579200" cy="4951850"/>
          </a:xfrm>
        </p:spPr>
        <p:txBody>
          <a:bodyPr>
            <a:normAutofit/>
          </a:bodyPr>
          <a:lstStyle>
            <a:lvl1pPr marL="269875" indent="-269875">
              <a:spcAft>
                <a:spcPts val="0"/>
              </a:spcAft>
              <a:defRPr sz="2800"/>
            </a:lvl1pPr>
            <a:lvl2pPr>
              <a:spcAft>
                <a:spcPts val="0"/>
              </a:spcAft>
              <a:defRPr sz="2600"/>
            </a:lvl2pPr>
            <a:lvl3pPr>
              <a:spcAft>
                <a:spcPts val="0"/>
              </a:spcAft>
              <a:buFont typeface="Myriad Pro" pitchFamily="34" charset="0"/>
              <a:buChar char="‐"/>
              <a:defRPr sz="24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5579896" y="2213157"/>
            <a:ext cx="4578835" cy="4951850"/>
          </a:xfrm>
        </p:spPr>
        <p:txBody>
          <a:bodyPr>
            <a:normAutofit/>
          </a:bodyPr>
          <a:lstStyle>
            <a:lvl1pPr marL="269875" indent="-269875">
              <a:spcAft>
                <a:spcPts val="0"/>
              </a:spcAft>
              <a:defRPr lang="en-US" sz="2800" kern="1200" dirty="0" smtClean="0">
                <a:solidFill>
                  <a:schemeClr val="tx1"/>
                </a:solidFill>
                <a:latin typeface="Arial" pitchFamily="34" charset="0"/>
                <a:ea typeface="+mn-ea"/>
                <a:cs typeface="Arial" pitchFamily="34" charset="0"/>
              </a:defRPr>
            </a:lvl1pPr>
            <a:lvl2pPr>
              <a:spcAft>
                <a:spcPts val="0"/>
              </a:spcAft>
              <a:defRPr lang="en-US" sz="2600" kern="1200" dirty="0" smtClean="0">
                <a:solidFill>
                  <a:schemeClr val="tx1"/>
                </a:solidFill>
                <a:latin typeface="Arial" pitchFamily="34" charset="0"/>
                <a:ea typeface="+mn-ea"/>
                <a:cs typeface="Arial" pitchFamily="34" charset="0"/>
              </a:defRPr>
            </a:lvl2pPr>
            <a:lvl3pPr>
              <a:spcAft>
                <a:spcPts val="0"/>
              </a:spcAft>
              <a:buFont typeface="Myriad Pro" pitchFamily="34" charset="0"/>
              <a:buChar char="‐"/>
              <a:defRPr lang="en-US" sz="2400" kern="1200" dirty="0" smtClean="0">
                <a:solidFill>
                  <a:schemeClr val="tx1"/>
                </a:solidFill>
                <a:latin typeface="Arial" pitchFamily="34" charset="0"/>
                <a:ea typeface="+mn-ea"/>
                <a:cs typeface="Arial" pitchFamily="34" charset="0"/>
              </a:defRPr>
            </a:lvl3pPr>
            <a:lvl4pPr>
              <a:defRPr sz="1600"/>
            </a:lvl4pPr>
            <a:lvl5pPr>
              <a:defRPr sz="1600"/>
            </a:lvl5pPr>
            <a:lvl6pPr>
              <a:defRPr sz="2000"/>
            </a:lvl6pPr>
            <a:lvl7pPr>
              <a:defRPr sz="2000"/>
            </a:lvl7pPr>
            <a:lvl8pPr>
              <a:defRPr sz="2000"/>
            </a:lvl8pPr>
            <a:lvl9pPr>
              <a:defRPr sz="2000"/>
            </a:lvl9pPr>
          </a:lstStyle>
          <a:p>
            <a:pPr marL="269875" lvl="0" indent="-269875" algn="l" rtl="0" eaLnBrk="1" fontAlgn="base" hangingPunct="1">
              <a:lnSpc>
                <a:spcPct val="150000"/>
              </a:lnSpc>
              <a:spcBef>
                <a:spcPct val="20000"/>
              </a:spcBef>
              <a:spcAft>
                <a:spcPts val="0"/>
              </a:spcAft>
              <a:buFont typeface="Arial" charset="0"/>
              <a:buChar char="•"/>
            </a:pPr>
            <a:r>
              <a:rPr lang="en-US"/>
              <a:t>Click to edit Master text styles</a:t>
            </a:r>
          </a:p>
          <a:p>
            <a:pPr marL="269875" lvl="1" indent="-269875" algn="l" rtl="0" eaLnBrk="1" fontAlgn="base" hangingPunct="1">
              <a:lnSpc>
                <a:spcPct val="150000"/>
              </a:lnSpc>
              <a:spcBef>
                <a:spcPct val="20000"/>
              </a:spcBef>
              <a:spcAft>
                <a:spcPts val="0"/>
              </a:spcAft>
              <a:buFont typeface="Arial" charset="0"/>
              <a:buChar char="•"/>
            </a:pPr>
            <a:r>
              <a:rPr lang="en-US"/>
              <a:t>Second level</a:t>
            </a:r>
          </a:p>
          <a:p>
            <a:pPr marL="269875" lvl="2" indent="-269875" algn="l" rtl="0" eaLnBrk="1" fontAlgn="base" hangingPunct="1">
              <a:lnSpc>
                <a:spcPct val="150000"/>
              </a:lnSpc>
              <a:spcBef>
                <a:spcPct val="20000"/>
              </a:spcBef>
              <a:spcAft>
                <a:spcPts val="0"/>
              </a:spcAft>
              <a:buFont typeface="Arial" charset="0"/>
              <a:buChar char="•"/>
            </a:pPr>
            <a:r>
              <a:rPr lang="en-US"/>
              <a:t>Third level</a:t>
            </a:r>
          </a:p>
        </p:txBody>
      </p:sp>
      <p:sp>
        <p:nvSpPr>
          <p:cNvPr id="12" name="Shape 206">
            <a:extLst>
              <a:ext uri="{FF2B5EF4-FFF2-40B4-BE49-F238E27FC236}">
                <a16:creationId xmlns:a16="http://schemas.microsoft.com/office/drawing/2014/main" id="{69460BDB-66A4-4747-AF52-D56924CEBD57}"/>
              </a:ext>
            </a:extLst>
          </p:cNvPr>
          <p:cNvSpPr/>
          <p:nvPr userDrawn="1"/>
        </p:nvSpPr>
        <p:spPr>
          <a:xfrm>
            <a:off x="-22109" y="-22354"/>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 name="Title 1"/>
          <p:cNvSpPr>
            <a:spLocks noGrp="1"/>
          </p:cNvSpPr>
          <p:nvPr>
            <p:ph type="title"/>
          </p:nvPr>
        </p:nvSpPr>
        <p:spPr>
          <a:xfrm>
            <a:off x="469900" y="199231"/>
            <a:ext cx="9553664" cy="799884"/>
          </a:xfrm>
        </p:spPr>
        <p:txBody>
          <a:bodyPr/>
          <a:lstStyle>
            <a:lvl1pPr>
              <a:defRPr sz="3600"/>
            </a:lvl1pPr>
          </a:lstStyle>
          <a:p>
            <a:r>
              <a:rPr lang="en-US"/>
              <a:t>Click to edit Master title style</a:t>
            </a:r>
            <a:endParaRPr lang="en-GB" dirty="0"/>
          </a:p>
        </p:txBody>
      </p:sp>
      <p:pic>
        <p:nvPicPr>
          <p:cNvPr id="7" name="Picture 6" descr="A close up of a logo&#10;&#10;Description automatically generated">
            <a:extLst>
              <a:ext uri="{FF2B5EF4-FFF2-40B4-BE49-F238E27FC236}">
                <a16:creationId xmlns:a16="http://schemas.microsoft.com/office/drawing/2014/main" id="{60D95538-6728-4946-8617-3B782BA8A72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3299891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with Heade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43950" y="2623245"/>
            <a:ext cx="4386726" cy="4525353"/>
          </a:xfrm>
        </p:spPr>
        <p:txBody>
          <a:bodyPr>
            <a:normAutofit/>
          </a:bodyPr>
          <a:lstStyle>
            <a:lvl1pPr marL="265113" indent="-265113">
              <a:spcAft>
                <a:spcPts val="0"/>
              </a:spcAft>
              <a:defRPr sz="2800"/>
            </a:lvl1pPr>
            <a:lvl2pPr>
              <a:spcAft>
                <a:spcPts val="0"/>
              </a:spcAft>
              <a:defRPr sz="2600"/>
            </a:lvl2pPr>
            <a:lvl3pPr>
              <a:spcAft>
                <a:spcPts val="0"/>
              </a:spcAft>
              <a:buFont typeface="Myriad Pro" pitchFamily="34" charset="0"/>
              <a:buChar char="‐"/>
              <a:defRPr sz="24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5584827" y="2623245"/>
            <a:ext cx="4388400" cy="4525353"/>
          </a:xfrm>
        </p:spPr>
        <p:txBody>
          <a:bodyPr>
            <a:normAutofit/>
          </a:bodyPr>
          <a:lstStyle>
            <a:lvl1pPr marL="265113" indent="-265113">
              <a:spcAft>
                <a:spcPts val="0"/>
              </a:spcAft>
              <a:defRPr sz="2800"/>
            </a:lvl1pPr>
            <a:lvl2pPr>
              <a:spcAft>
                <a:spcPts val="0"/>
              </a:spcAft>
              <a:defRPr sz="2600"/>
            </a:lvl2pPr>
            <a:lvl3pPr>
              <a:spcAft>
                <a:spcPts val="0"/>
              </a:spcAft>
              <a:buFont typeface="Myriad Pro" pitchFamily="34" charset="0"/>
              <a:buChar char="‐"/>
              <a:defRPr sz="24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7" name="Text Placeholder 2"/>
          <p:cNvSpPr>
            <a:spLocks noGrp="1"/>
          </p:cNvSpPr>
          <p:nvPr>
            <p:ph type="body" idx="10"/>
          </p:nvPr>
        </p:nvSpPr>
        <p:spPr>
          <a:xfrm>
            <a:off x="577620" y="1954614"/>
            <a:ext cx="4577038" cy="705367"/>
          </a:xfrm>
        </p:spPr>
        <p:txBody>
          <a:bodyPr anchor="b">
            <a:noAutofit/>
          </a:bodyPr>
          <a:lstStyle>
            <a:lvl1pPr marL="0" indent="0">
              <a:buNone/>
              <a:defRPr sz="3200" b="1"/>
            </a:lvl1pPr>
            <a:lvl2pPr marL="497730" indent="0">
              <a:buNone/>
              <a:defRPr sz="2200" b="1"/>
            </a:lvl2pPr>
            <a:lvl3pPr marL="995459" indent="0">
              <a:buNone/>
              <a:defRPr sz="2000" b="1"/>
            </a:lvl3pPr>
            <a:lvl4pPr marL="1493190" indent="0">
              <a:buNone/>
              <a:defRPr sz="1700" b="1"/>
            </a:lvl4pPr>
            <a:lvl5pPr marL="1990920" indent="0">
              <a:buNone/>
              <a:defRPr sz="1700" b="1"/>
            </a:lvl5pPr>
            <a:lvl6pPr marL="2488649" indent="0">
              <a:buNone/>
              <a:defRPr sz="1700" b="1"/>
            </a:lvl6pPr>
            <a:lvl7pPr marL="2986379" indent="0">
              <a:buNone/>
              <a:defRPr sz="1700" b="1"/>
            </a:lvl7pPr>
            <a:lvl8pPr marL="3484109" indent="0">
              <a:buNone/>
              <a:defRPr sz="1700" b="1"/>
            </a:lvl8pPr>
            <a:lvl9pPr marL="3981839" indent="0">
              <a:buNone/>
              <a:defRPr sz="1700" b="1"/>
            </a:lvl9pPr>
          </a:lstStyle>
          <a:p>
            <a:pPr lvl="0"/>
            <a:r>
              <a:rPr lang="en-US"/>
              <a:t>Click to edit Master text styles</a:t>
            </a:r>
          </a:p>
        </p:txBody>
      </p:sp>
      <p:sp>
        <p:nvSpPr>
          <p:cNvPr id="9" name="Text Placeholder 4"/>
          <p:cNvSpPr>
            <a:spLocks noGrp="1"/>
          </p:cNvSpPr>
          <p:nvPr>
            <p:ph type="body" sz="quarter" idx="3"/>
          </p:nvPr>
        </p:nvSpPr>
        <p:spPr>
          <a:xfrm>
            <a:off x="5403718" y="1954614"/>
            <a:ext cx="4575600" cy="705367"/>
          </a:xfrm>
        </p:spPr>
        <p:txBody>
          <a:bodyPr anchor="b">
            <a:noAutofit/>
          </a:bodyPr>
          <a:lstStyle>
            <a:lvl1pPr marL="0" indent="0">
              <a:buNone/>
              <a:defRPr sz="3200" b="1"/>
            </a:lvl1pPr>
            <a:lvl2pPr marL="497730" indent="0">
              <a:buNone/>
              <a:defRPr sz="2200" b="1"/>
            </a:lvl2pPr>
            <a:lvl3pPr marL="995459" indent="0">
              <a:buNone/>
              <a:defRPr sz="2000" b="1"/>
            </a:lvl3pPr>
            <a:lvl4pPr marL="1493190" indent="0">
              <a:buNone/>
              <a:defRPr sz="1700" b="1"/>
            </a:lvl4pPr>
            <a:lvl5pPr marL="1990920" indent="0">
              <a:buNone/>
              <a:defRPr sz="1700" b="1"/>
            </a:lvl5pPr>
            <a:lvl6pPr marL="2488649" indent="0">
              <a:buNone/>
              <a:defRPr sz="1700" b="1"/>
            </a:lvl6pPr>
            <a:lvl7pPr marL="2986379" indent="0">
              <a:buNone/>
              <a:defRPr sz="1700" b="1"/>
            </a:lvl7pPr>
            <a:lvl8pPr marL="3484109" indent="0">
              <a:buNone/>
              <a:defRPr sz="1700" b="1"/>
            </a:lvl8pPr>
            <a:lvl9pPr marL="3981839" indent="0">
              <a:buNone/>
              <a:defRPr sz="1700" b="1"/>
            </a:lvl9pPr>
          </a:lstStyle>
          <a:p>
            <a:pPr lvl="0"/>
            <a:r>
              <a:rPr lang="en-US"/>
              <a:t>Click to edit Master text styles</a:t>
            </a:r>
          </a:p>
        </p:txBody>
      </p:sp>
      <p:sp>
        <p:nvSpPr>
          <p:cNvPr id="17" name="Shape 206">
            <a:extLst>
              <a:ext uri="{FF2B5EF4-FFF2-40B4-BE49-F238E27FC236}">
                <a16:creationId xmlns:a16="http://schemas.microsoft.com/office/drawing/2014/main" id="{75EFFECB-15BB-4D63-AD13-D68E539AD478}"/>
              </a:ext>
            </a:extLst>
          </p:cNvPr>
          <p:cNvSpPr/>
          <p:nvPr userDrawn="1"/>
        </p:nvSpPr>
        <p:spPr>
          <a:xfrm>
            <a:off x="-4705" y="-29369"/>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8" name="Picture 7" descr="A close up of a logo&#10;&#10;Description automatically generated">
            <a:extLst>
              <a:ext uri="{FF2B5EF4-FFF2-40B4-BE49-F238E27FC236}">
                <a16:creationId xmlns:a16="http://schemas.microsoft.com/office/drawing/2014/main" id="{5AFCB713-0800-4059-8962-20DCDB73B60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2496590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Shape 206">
            <a:extLst>
              <a:ext uri="{FF2B5EF4-FFF2-40B4-BE49-F238E27FC236}">
                <a16:creationId xmlns:a16="http://schemas.microsoft.com/office/drawing/2014/main" id="{284A5E7D-7DBD-4510-B9E0-5C9F33AA472B}"/>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 name="Title 1"/>
          <p:cNvSpPr>
            <a:spLocks noGrp="1"/>
          </p:cNvSpPr>
          <p:nvPr>
            <p:ph type="title"/>
          </p:nvPr>
        </p:nvSpPr>
        <p:spPr>
          <a:xfrm>
            <a:off x="546100" y="123031"/>
            <a:ext cx="9553664" cy="799884"/>
          </a:xfrm>
        </p:spPr>
        <p:txBody>
          <a:bodyPr/>
          <a:lstStyle>
            <a:lvl1pPr>
              <a:defRPr sz="3600"/>
            </a:lvl1pPr>
          </a:lstStyle>
          <a:p>
            <a:r>
              <a:rPr lang="en-US"/>
              <a:t>Click to edit Master title style</a:t>
            </a:r>
            <a:endParaRPr lang="en-GB" dirty="0"/>
          </a:p>
        </p:txBody>
      </p:sp>
      <p:pic>
        <p:nvPicPr>
          <p:cNvPr id="5" name="Picture 4" descr="A close up of a logo&#10;&#10;Description automatically generated">
            <a:extLst>
              <a:ext uri="{FF2B5EF4-FFF2-40B4-BE49-F238E27FC236}">
                <a16:creationId xmlns:a16="http://schemas.microsoft.com/office/drawing/2014/main" id="{5DE21052-65E6-43E3-8D7F-7B87AA967E2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999897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6" name="Shape 206">
            <a:extLst>
              <a:ext uri="{FF2B5EF4-FFF2-40B4-BE49-F238E27FC236}">
                <a16:creationId xmlns:a16="http://schemas.microsoft.com/office/drawing/2014/main" id="{96DBFC07-6497-451F-AB4E-C2E1456FDCBA}"/>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 name="Title 1"/>
          <p:cNvSpPr>
            <a:spLocks noGrp="1"/>
          </p:cNvSpPr>
          <p:nvPr>
            <p:ph type="title"/>
          </p:nvPr>
        </p:nvSpPr>
        <p:spPr>
          <a:xfrm>
            <a:off x="760530" y="199232"/>
            <a:ext cx="9405536" cy="792087"/>
          </a:xfrm>
        </p:spPr>
        <p:txBody>
          <a:bodyPr>
            <a:noAutofit/>
          </a:bodyPr>
          <a:lstStyle>
            <a:lvl1pPr algn="l">
              <a:defRPr sz="3200" b="1">
                <a:latin typeface="Arial" pitchFamily="34" charset="0"/>
                <a:cs typeface="Arial" pitchFamily="34" charset="0"/>
              </a:defRPr>
            </a:lvl1pPr>
          </a:lstStyle>
          <a:p>
            <a:r>
              <a:rPr lang="en-US"/>
              <a:t>Click to edit Master title style</a:t>
            </a:r>
            <a:endParaRPr lang="en-GB" dirty="0"/>
          </a:p>
        </p:txBody>
      </p:sp>
      <p:sp>
        <p:nvSpPr>
          <p:cNvPr id="4" name="Text Placeholder 3"/>
          <p:cNvSpPr>
            <a:spLocks noGrp="1"/>
          </p:cNvSpPr>
          <p:nvPr>
            <p:ph type="body" sz="half" idx="2"/>
          </p:nvPr>
        </p:nvSpPr>
        <p:spPr>
          <a:xfrm>
            <a:off x="760530" y="1332359"/>
            <a:ext cx="3575659" cy="5703356"/>
          </a:xfrm>
        </p:spPr>
        <p:txBody>
          <a:bodyPr>
            <a:normAutofit/>
          </a:bodyPr>
          <a:lstStyle>
            <a:lvl1pPr marL="0" indent="0">
              <a:buNone/>
              <a:defRPr sz="2800"/>
            </a:lvl1pPr>
            <a:lvl2pPr marL="497730" indent="0">
              <a:buNone/>
              <a:defRPr sz="1300"/>
            </a:lvl2pPr>
            <a:lvl3pPr marL="995459" indent="0">
              <a:buNone/>
              <a:defRPr sz="1100"/>
            </a:lvl3pPr>
            <a:lvl4pPr marL="1493190" indent="0">
              <a:buNone/>
              <a:defRPr sz="1000"/>
            </a:lvl4pPr>
            <a:lvl5pPr marL="1990920" indent="0">
              <a:buNone/>
              <a:defRPr sz="1000"/>
            </a:lvl5pPr>
            <a:lvl6pPr marL="2488649" indent="0">
              <a:buNone/>
              <a:defRPr sz="1000"/>
            </a:lvl6pPr>
            <a:lvl7pPr marL="2986379" indent="0">
              <a:buNone/>
              <a:defRPr sz="1000"/>
            </a:lvl7pPr>
            <a:lvl8pPr marL="3484109" indent="0">
              <a:buNone/>
              <a:defRPr sz="1000"/>
            </a:lvl8pPr>
            <a:lvl9pPr marL="3981839" indent="0">
              <a:buNone/>
              <a:defRPr sz="1000"/>
            </a:lvl9pPr>
          </a:lstStyle>
          <a:p>
            <a:pPr lvl="0"/>
            <a:r>
              <a:rPr lang="en-US"/>
              <a:t>Click to edit Master text styles</a:t>
            </a:r>
          </a:p>
        </p:txBody>
      </p:sp>
      <p:sp>
        <p:nvSpPr>
          <p:cNvPr id="8" name="Content Placeholder 2"/>
          <p:cNvSpPr>
            <a:spLocks noGrp="1"/>
          </p:cNvSpPr>
          <p:nvPr>
            <p:ph sz="half" idx="10"/>
          </p:nvPr>
        </p:nvSpPr>
        <p:spPr>
          <a:xfrm>
            <a:off x="4491651" y="1332358"/>
            <a:ext cx="5674415" cy="5688633"/>
          </a:xfrm>
        </p:spPr>
        <p:txBody>
          <a:bodyPr>
            <a:normAutofit/>
          </a:bodyPr>
          <a:lstStyle>
            <a:lvl1pPr>
              <a:spcAft>
                <a:spcPts val="0"/>
              </a:spcAft>
              <a:defRPr sz="2800"/>
            </a:lvl1pPr>
            <a:lvl2pPr>
              <a:spcAft>
                <a:spcPts val="0"/>
              </a:spcAft>
              <a:defRPr sz="2600"/>
            </a:lvl2pPr>
            <a:lvl3pPr>
              <a:spcAft>
                <a:spcPts val="0"/>
              </a:spcAft>
              <a:buFont typeface="Myriad Pro" pitchFamily="34" charset="0"/>
              <a:buChar char="‐"/>
              <a:defRPr sz="24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pic>
        <p:nvPicPr>
          <p:cNvPr id="7" name="Picture 6" descr="A close up of a logo&#10;&#10;Description automatically generated">
            <a:extLst>
              <a:ext uri="{FF2B5EF4-FFF2-40B4-BE49-F238E27FC236}">
                <a16:creationId xmlns:a16="http://schemas.microsoft.com/office/drawing/2014/main" id="{F7AE18A3-F69E-46E4-BAE2-20D06E1852D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3138799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Shape 206">
            <a:extLst>
              <a:ext uri="{FF2B5EF4-FFF2-40B4-BE49-F238E27FC236}">
                <a16:creationId xmlns:a16="http://schemas.microsoft.com/office/drawing/2014/main" id="{6AC386C3-28F9-48F4-86F6-F8BBFE5E4BCA}"/>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 name="Title 1"/>
          <p:cNvSpPr>
            <a:spLocks noGrp="1"/>
          </p:cNvSpPr>
          <p:nvPr>
            <p:ph type="title"/>
          </p:nvPr>
        </p:nvSpPr>
        <p:spPr>
          <a:xfrm>
            <a:off x="760530" y="5656320"/>
            <a:ext cx="9483269" cy="445114"/>
          </a:xfrm>
        </p:spPr>
        <p:txBody>
          <a:bodyPr anchor="t" anchorCtr="0"/>
          <a:lstStyle>
            <a:lvl1pPr algn="l">
              <a:defRPr sz="3200" b="1"/>
            </a:lvl1pPr>
          </a:lstStyle>
          <a:p>
            <a:r>
              <a:rPr lang="en-US"/>
              <a:t>Click to edit Master title style</a:t>
            </a:r>
            <a:endParaRPr lang="en-GB" dirty="0"/>
          </a:p>
        </p:txBody>
      </p:sp>
      <p:sp>
        <p:nvSpPr>
          <p:cNvPr id="3" name="Picture Placeholder 2"/>
          <p:cNvSpPr>
            <a:spLocks noGrp="1"/>
          </p:cNvSpPr>
          <p:nvPr>
            <p:ph type="pic" idx="1"/>
          </p:nvPr>
        </p:nvSpPr>
        <p:spPr>
          <a:xfrm>
            <a:off x="760530" y="1296831"/>
            <a:ext cx="9483269" cy="4932071"/>
          </a:xfrm>
        </p:spPr>
        <p:txBody>
          <a:bodyPr rtlCol="0">
            <a:normAutofit/>
          </a:bodyPr>
          <a:lstStyle>
            <a:lvl1pPr marL="0" indent="0">
              <a:buNone/>
              <a:defRPr sz="2800"/>
            </a:lvl1pPr>
            <a:lvl2pPr marL="497730" indent="0">
              <a:buNone/>
              <a:defRPr sz="3000"/>
            </a:lvl2pPr>
            <a:lvl3pPr marL="995459" indent="0">
              <a:buNone/>
              <a:defRPr sz="2600"/>
            </a:lvl3pPr>
            <a:lvl4pPr marL="1493190" indent="0">
              <a:buNone/>
              <a:defRPr sz="2200"/>
            </a:lvl4pPr>
            <a:lvl5pPr marL="1990920" indent="0">
              <a:buNone/>
              <a:defRPr sz="2200"/>
            </a:lvl5pPr>
            <a:lvl6pPr marL="2488649" indent="0">
              <a:buNone/>
              <a:defRPr sz="2200"/>
            </a:lvl6pPr>
            <a:lvl7pPr marL="2986379" indent="0">
              <a:buNone/>
              <a:defRPr sz="2200"/>
            </a:lvl7pPr>
            <a:lvl8pPr marL="3484109" indent="0">
              <a:buNone/>
              <a:defRPr sz="2200"/>
            </a:lvl8pPr>
            <a:lvl9pPr marL="3981839" indent="0">
              <a:buNone/>
              <a:defRPr sz="22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760530" y="6624667"/>
            <a:ext cx="9483269" cy="490437"/>
          </a:xfrm>
        </p:spPr>
        <p:txBody>
          <a:bodyPr/>
          <a:lstStyle>
            <a:lvl1pPr marL="0" indent="0">
              <a:buNone/>
              <a:defRPr sz="2400"/>
            </a:lvl1pPr>
            <a:lvl2pPr marL="497730" indent="0">
              <a:buNone/>
              <a:defRPr sz="1300"/>
            </a:lvl2pPr>
            <a:lvl3pPr marL="995459" indent="0">
              <a:buNone/>
              <a:defRPr sz="1100"/>
            </a:lvl3pPr>
            <a:lvl4pPr marL="1493190" indent="0">
              <a:buNone/>
              <a:defRPr sz="1000"/>
            </a:lvl4pPr>
            <a:lvl5pPr marL="1990920" indent="0">
              <a:buNone/>
              <a:defRPr sz="1000"/>
            </a:lvl5pPr>
            <a:lvl6pPr marL="2488649" indent="0">
              <a:buNone/>
              <a:defRPr sz="1000"/>
            </a:lvl6pPr>
            <a:lvl7pPr marL="2986379" indent="0">
              <a:buNone/>
              <a:defRPr sz="1000"/>
            </a:lvl7pPr>
            <a:lvl8pPr marL="3484109" indent="0">
              <a:buNone/>
              <a:defRPr sz="1000"/>
            </a:lvl8pPr>
            <a:lvl9pPr marL="3981839" indent="0">
              <a:buNone/>
              <a:defRPr sz="1000"/>
            </a:lvl9pPr>
          </a:lstStyle>
          <a:p>
            <a:pPr lvl="0"/>
            <a:r>
              <a:rPr lang="en-US"/>
              <a:t>Click to edit Master text styles</a:t>
            </a:r>
          </a:p>
        </p:txBody>
      </p:sp>
      <p:pic>
        <p:nvPicPr>
          <p:cNvPr id="7" name="Picture 6" descr="A close up of a logo&#10;&#10;Description automatically generated">
            <a:extLst>
              <a:ext uri="{FF2B5EF4-FFF2-40B4-BE49-F238E27FC236}">
                <a16:creationId xmlns:a16="http://schemas.microsoft.com/office/drawing/2014/main" id="{786F6B31-0693-4BF6-BC20-5A14E47DD53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1471513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hape 206">
            <a:extLst>
              <a:ext uri="{FF2B5EF4-FFF2-40B4-BE49-F238E27FC236}">
                <a16:creationId xmlns:a16="http://schemas.microsoft.com/office/drawing/2014/main" id="{F5157AC8-2C6F-47FC-B159-B3E7D96AF34A}"/>
              </a:ext>
            </a:extLst>
          </p:cNvPr>
          <p:cNvSpPr/>
          <p:nvPr userDrawn="1"/>
        </p:nvSpPr>
        <p:spPr>
          <a:xfrm>
            <a:off x="-4705" y="0"/>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5" name="Picture 4" descr="A close up of a logo&#10;&#10;Description automatically generated">
            <a:extLst>
              <a:ext uri="{FF2B5EF4-FFF2-40B4-BE49-F238E27FC236}">
                <a16:creationId xmlns:a16="http://schemas.microsoft.com/office/drawing/2014/main" id="{648CCF3D-3BEF-47B3-9729-5B397366A7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4205304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hape 206">
            <a:extLst>
              <a:ext uri="{FF2B5EF4-FFF2-40B4-BE49-F238E27FC236}">
                <a16:creationId xmlns:a16="http://schemas.microsoft.com/office/drawing/2014/main" id="{1D201665-07B9-4EFE-A7E7-5C458744BA74}"/>
              </a:ext>
            </a:extLst>
          </p:cNvPr>
          <p:cNvSpPr/>
          <p:nvPr userDrawn="1"/>
        </p:nvSpPr>
        <p:spPr>
          <a:xfrm>
            <a:off x="-22109" y="-22354"/>
            <a:ext cx="10702809" cy="1144754"/>
          </a:xfrm>
          <a:prstGeom prst="rect">
            <a:avLst/>
          </a:prstGeom>
          <a:solidFill>
            <a:srgbClr val="EBEBEB">
              <a:alpha val="70269"/>
            </a:srgbClr>
          </a:solidFill>
          <a:ln w="12700">
            <a:miter lim="400000"/>
          </a:ln>
        </p:spPr>
        <p:txBody>
          <a:bodyPr lIns="45719" rIns="45719"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1026" name="Title Placeholder 1"/>
          <p:cNvSpPr>
            <a:spLocks noGrp="1"/>
          </p:cNvSpPr>
          <p:nvPr>
            <p:ph type="title"/>
          </p:nvPr>
        </p:nvSpPr>
        <p:spPr bwMode="auto">
          <a:xfrm>
            <a:off x="569868" y="763128"/>
            <a:ext cx="9553664" cy="799884"/>
          </a:xfrm>
          <a:prstGeom prst="rect">
            <a:avLst/>
          </a:prstGeom>
          <a:noFill/>
          <a:ln w="9525">
            <a:noFill/>
            <a:miter lim="800000"/>
            <a:headEnd/>
            <a:tailEnd/>
          </a:ln>
        </p:spPr>
        <p:txBody>
          <a:bodyPr vert="horz" wrap="square" lIns="99546" tIns="49773" rIns="99546" bIns="49773" numCol="1" anchor="b" anchorCtr="0" compatLnSpc="1">
            <a:prstTxWarp prst="textNoShape">
              <a:avLst/>
            </a:prstTxWarp>
          </a:bodyPr>
          <a:lstStyle/>
          <a:p>
            <a:pPr lvl="0"/>
            <a:r>
              <a:rPr lang="en-US"/>
              <a:t>Click to edit Master title style</a:t>
            </a:r>
            <a:endParaRPr lang="en-GB" dirty="0"/>
          </a:p>
        </p:txBody>
      </p:sp>
      <p:sp>
        <p:nvSpPr>
          <p:cNvPr id="1027" name="Text Placeholder 2"/>
          <p:cNvSpPr>
            <a:spLocks noGrp="1"/>
          </p:cNvSpPr>
          <p:nvPr>
            <p:ph type="body" idx="1"/>
          </p:nvPr>
        </p:nvSpPr>
        <p:spPr bwMode="auto">
          <a:xfrm>
            <a:off x="569868" y="1955079"/>
            <a:ext cx="9553664" cy="5238624"/>
          </a:xfrm>
          <a:prstGeom prst="rect">
            <a:avLst/>
          </a:prstGeom>
          <a:noFill/>
          <a:ln w="9525">
            <a:noFill/>
            <a:miter lim="800000"/>
            <a:headEnd/>
            <a:tailEnd/>
          </a:ln>
        </p:spPr>
        <p:txBody>
          <a:bodyPr vert="horz" wrap="square" lIns="99546" tIns="49773" rIns="99546" bIns="49773"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p:txBody>
      </p:sp>
      <p:pic>
        <p:nvPicPr>
          <p:cNvPr id="5" name="Picture 4" descr="A close up of a logo&#10;&#10;Description automatically generated">
            <a:extLst>
              <a:ext uri="{FF2B5EF4-FFF2-40B4-BE49-F238E27FC236}">
                <a16:creationId xmlns:a16="http://schemas.microsoft.com/office/drawing/2014/main" id="{9813E1E5-C493-4790-BC0E-19E68E2ACEB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32900" y="6776744"/>
            <a:ext cx="1314203" cy="585287"/>
          </a:xfrm>
          <a:prstGeom prst="rect">
            <a:avLst/>
          </a:prstGeom>
        </p:spPr>
      </p:pic>
    </p:spTree>
    <p:extLst>
      <p:ext uri="{BB962C8B-B14F-4D97-AF65-F5344CB8AC3E}">
        <p14:creationId xmlns:p14="http://schemas.microsoft.com/office/powerpoint/2010/main" val="391278401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txStyles>
    <p:titleStyle>
      <a:lvl1pPr algn="l" rtl="0" eaLnBrk="1" fontAlgn="base" hangingPunct="1">
        <a:spcBef>
          <a:spcPct val="0"/>
        </a:spcBef>
        <a:spcAft>
          <a:spcPct val="0"/>
        </a:spcAft>
        <a:defRPr sz="3600" b="0" kern="1200">
          <a:solidFill>
            <a:schemeClr val="tx1"/>
          </a:solidFill>
          <a:latin typeface="+mj-lt"/>
          <a:ea typeface="+mj-ea"/>
          <a:cs typeface="Arial" pitchFamily="34" charset="0"/>
        </a:defRPr>
      </a:lvl1pPr>
      <a:lvl2pPr algn="l" rtl="0" eaLnBrk="1" fontAlgn="base" hangingPunct="1">
        <a:spcBef>
          <a:spcPct val="0"/>
        </a:spcBef>
        <a:spcAft>
          <a:spcPct val="0"/>
        </a:spcAft>
        <a:defRPr sz="3000">
          <a:solidFill>
            <a:schemeClr val="tx1"/>
          </a:solidFill>
          <a:latin typeface="Myriad Pro Light" pitchFamily="34" charset="0"/>
        </a:defRPr>
      </a:lvl2pPr>
      <a:lvl3pPr algn="l" rtl="0" eaLnBrk="1" fontAlgn="base" hangingPunct="1">
        <a:spcBef>
          <a:spcPct val="0"/>
        </a:spcBef>
        <a:spcAft>
          <a:spcPct val="0"/>
        </a:spcAft>
        <a:defRPr sz="3000">
          <a:solidFill>
            <a:schemeClr val="tx1"/>
          </a:solidFill>
          <a:latin typeface="Myriad Pro Light" pitchFamily="34" charset="0"/>
        </a:defRPr>
      </a:lvl3pPr>
      <a:lvl4pPr algn="l" rtl="0" eaLnBrk="1" fontAlgn="base" hangingPunct="1">
        <a:spcBef>
          <a:spcPct val="0"/>
        </a:spcBef>
        <a:spcAft>
          <a:spcPct val="0"/>
        </a:spcAft>
        <a:defRPr sz="3000">
          <a:solidFill>
            <a:schemeClr val="tx1"/>
          </a:solidFill>
          <a:latin typeface="Myriad Pro Light" pitchFamily="34" charset="0"/>
        </a:defRPr>
      </a:lvl4pPr>
      <a:lvl5pPr algn="l" rtl="0" eaLnBrk="1" fontAlgn="base" hangingPunct="1">
        <a:spcBef>
          <a:spcPct val="0"/>
        </a:spcBef>
        <a:spcAft>
          <a:spcPct val="0"/>
        </a:spcAft>
        <a:defRPr sz="3000">
          <a:solidFill>
            <a:schemeClr val="tx1"/>
          </a:solidFill>
          <a:latin typeface="Myriad Pro Light" pitchFamily="34" charset="0"/>
        </a:defRPr>
      </a:lvl5pPr>
      <a:lvl6pPr marL="497730" algn="l" rtl="0" eaLnBrk="1" fontAlgn="base" hangingPunct="1">
        <a:spcBef>
          <a:spcPct val="0"/>
        </a:spcBef>
        <a:spcAft>
          <a:spcPct val="0"/>
        </a:spcAft>
        <a:defRPr sz="3000">
          <a:solidFill>
            <a:schemeClr val="tx1"/>
          </a:solidFill>
          <a:latin typeface="Myriad Pro Light" pitchFamily="34" charset="0"/>
        </a:defRPr>
      </a:lvl6pPr>
      <a:lvl7pPr marL="995459" algn="l" rtl="0" eaLnBrk="1" fontAlgn="base" hangingPunct="1">
        <a:spcBef>
          <a:spcPct val="0"/>
        </a:spcBef>
        <a:spcAft>
          <a:spcPct val="0"/>
        </a:spcAft>
        <a:defRPr sz="3000">
          <a:solidFill>
            <a:schemeClr val="tx1"/>
          </a:solidFill>
          <a:latin typeface="Myriad Pro Light" pitchFamily="34" charset="0"/>
        </a:defRPr>
      </a:lvl7pPr>
      <a:lvl8pPr marL="1493190" algn="l" rtl="0" eaLnBrk="1" fontAlgn="base" hangingPunct="1">
        <a:spcBef>
          <a:spcPct val="0"/>
        </a:spcBef>
        <a:spcAft>
          <a:spcPct val="0"/>
        </a:spcAft>
        <a:defRPr sz="3000">
          <a:solidFill>
            <a:schemeClr val="tx1"/>
          </a:solidFill>
          <a:latin typeface="Myriad Pro Light" pitchFamily="34" charset="0"/>
        </a:defRPr>
      </a:lvl8pPr>
      <a:lvl9pPr marL="1990920" algn="l" rtl="0" eaLnBrk="1" fontAlgn="base" hangingPunct="1">
        <a:spcBef>
          <a:spcPct val="0"/>
        </a:spcBef>
        <a:spcAft>
          <a:spcPct val="0"/>
        </a:spcAft>
        <a:defRPr sz="3000">
          <a:solidFill>
            <a:schemeClr val="tx1"/>
          </a:solidFill>
          <a:latin typeface="Myriad Pro Light" pitchFamily="34" charset="0"/>
        </a:defRPr>
      </a:lvl9pPr>
    </p:titleStyle>
    <p:bodyStyle>
      <a:lvl1pPr marL="373298" indent="-373298" algn="l" rtl="0" eaLnBrk="1" fontAlgn="base" hangingPunct="1">
        <a:lnSpc>
          <a:spcPct val="150000"/>
        </a:lnSpc>
        <a:spcBef>
          <a:spcPct val="20000"/>
        </a:spcBef>
        <a:spcAft>
          <a:spcPct val="0"/>
        </a:spcAft>
        <a:buFont typeface="Arial" charset="0"/>
        <a:buChar char="•"/>
        <a:defRPr sz="2800" kern="1200">
          <a:solidFill>
            <a:schemeClr val="tx1"/>
          </a:solidFill>
          <a:latin typeface="+mj-lt"/>
          <a:ea typeface="+mn-ea"/>
          <a:cs typeface="Arial" pitchFamily="34" charset="0"/>
        </a:defRPr>
      </a:lvl1pPr>
      <a:lvl2pPr marL="808811" indent="-311081" algn="l" rtl="0" eaLnBrk="1" fontAlgn="base" hangingPunct="1">
        <a:lnSpc>
          <a:spcPct val="150000"/>
        </a:lnSpc>
        <a:spcBef>
          <a:spcPct val="20000"/>
        </a:spcBef>
        <a:spcAft>
          <a:spcPct val="0"/>
        </a:spcAft>
        <a:buFont typeface="Arial" charset="0"/>
        <a:buChar char="–"/>
        <a:defRPr sz="2600" kern="1200">
          <a:solidFill>
            <a:schemeClr val="tx1"/>
          </a:solidFill>
          <a:latin typeface="+mj-lt"/>
          <a:ea typeface="+mn-ea"/>
          <a:cs typeface="Arial" pitchFamily="34" charset="0"/>
        </a:defRPr>
      </a:lvl2pPr>
      <a:lvl3pPr marL="1244325" indent="-248865" algn="l" rtl="0" eaLnBrk="1" fontAlgn="base" hangingPunct="1">
        <a:lnSpc>
          <a:spcPct val="150000"/>
        </a:lnSpc>
        <a:spcBef>
          <a:spcPct val="20000"/>
        </a:spcBef>
        <a:spcAft>
          <a:spcPct val="0"/>
        </a:spcAft>
        <a:buFont typeface="Myriad Pro" pitchFamily="34" charset="0"/>
        <a:buChar char="‐"/>
        <a:defRPr sz="2400" kern="1200">
          <a:solidFill>
            <a:schemeClr val="tx1"/>
          </a:solidFill>
          <a:latin typeface="+mj-lt"/>
          <a:ea typeface="+mn-ea"/>
          <a:cs typeface="Arial" pitchFamily="34" charset="0"/>
        </a:defRPr>
      </a:lvl3pPr>
      <a:lvl4pPr marL="1742055" indent="-248865" algn="l" rtl="0" eaLnBrk="1" fontAlgn="base" hangingPunct="1">
        <a:spcBef>
          <a:spcPct val="20000"/>
        </a:spcBef>
        <a:spcAft>
          <a:spcPct val="0"/>
        </a:spcAft>
        <a:buFont typeface="Arial" charset="0"/>
        <a:buChar char="–"/>
        <a:defRPr sz="1600" kern="1200">
          <a:solidFill>
            <a:schemeClr val="tx1"/>
          </a:solidFill>
          <a:latin typeface="Myriad Pro" pitchFamily="34" charset="0"/>
          <a:ea typeface="+mn-ea"/>
          <a:cs typeface="+mn-cs"/>
        </a:defRPr>
      </a:lvl4pPr>
      <a:lvl5pPr marL="2239785" indent="-248865" algn="l" rtl="0" eaLnBrk="1" fontAlgn="base" hangingPunct="1">
        <a:spcBef>
          <a:spcPct val="20000"/>
        </a:spcBef>
        <a:spcAft>
          <a:spcPct val="0"/>
        </a:spcAft>
        <a:buFont typeface="Arial" charset="0"/>
        <a:buChar char="»"/>
        <a:defRPr sz="1600" kern="1200">
          <a:solidFill>
            <a:schemeClr val="tx1"/>
          </a:solidFill>
          <a:latin typeface="Myriad Pro" pitchFamily="34" charset="0"/>
          <a:ea typeface="+mn-ea"/>
          <a:cs typeface="+mn-cs"/>
        </a:defRPr>
      </a:lvl5pPr>
      <a:lvl6pPr marL="2737514" indent="-248865" algn="l" defTabSz="99545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35244" indent="-248865" algn="l" defTabSz="99545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32975" indent="-248865" algn="l" defTabSz="99545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30704" indent="-248865" algn="l" defTabSz="99545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995459" rtl="0" eaLnBrk="1" latinLnBrk="0" hangingPunct="1">
        <a:defRPr sz="2000" kern="1200">
          <a:solidFill>
            <a:schemeClr val="tx1"/>
          </a:solidFill>
          <a:latin typeface="+mn-lt"/>
          <a:ea typeface="+mn-ea"/>
          <a:cs typeface="+mn-cs"/>
        </a:defRPr>
      </a:lvl1pPr>
      <a:lvl2pPr marL="497730" algn="l" defTabSz="995459" rtl="0" eaLnBrk="1" latinLnBrk="0" hangingPunct="1">
        <a:defRPr sz="2000" kern="1200">
          <a:solidFill>
            <a:schemeClr val="tx1"/>
          </a:solidFill>
          <a:latin typeface="+mn-lt"/>
          <a:ea typeface="+mn-ea"/>
          <a:cs typeface="+mn-cs"/>
        </a:defRPr>
      </a:lvl2pPr>
      <a:lvl3pPr marL="995459" algn="l" defTabSz="995459" rtl="0" eaLnBrk="1" latinLnBrk="0" hangingPunct="1">
        <a:defRPr sz="2000" kern="1200">
          <a:solidFill>
            <a:schemeClr val="tx1"/>
          </a:solidFill>
          <a:latin typeface="+mn-lt"/>
          <a:ea typeface="+mn-ea"/>
          <a:cs typeface="+mn-cs"/>
        </a:defRPr>
      </a:lvl3pPr>
      <a:lvl4pPr marL="1493190" algn="l" defTabSz="995459" rtl="0" eaLnBrk="1" latinLnBrk="0" hangingPunct="1">
        <a:defRPr sz="2000" kern="1200">
          <a:solidFill>
            <a:schemeClr val="tx1"/>
          </a:solidFill>
          <a:latin typeface="+mn-lt"/>
          <a:ea typeface="+mn-ea"/>
          <a:cs typeface="+mn-cs"/>
        </a:defRPr>
      </a:lvl4pPr>
      <a:lvl5pPr marL="1990920" algn="l" defTabSz="995459" rtl="0" eaLnBrk="1" latinLnBrk="0" hangingPunct="1">
        <a:defRPr sz="2000" kern="1200">
          <a:solidFill>
            <a:schemeClr val="tx1"/>
          </a:solidFill>
          <a:latin typeface="+mn-lt"/>
          <a:ea typeface="+mn-ea"/>
          <a:cs typeface="+mn-cs"/>
        </a:defRPr>
      </a:lvl5pPr>
      <a:lvl6pPr marL="2488649" algn="l" defTabSz="995459" rtl="0" eaLnBrk="1" latinLnBrk="0" hangingPunct="1">
        <a:defRPr sz="2000" kern="1200">
          <a:solidFill>
            <a:schemeClr val="tx1"/>
          </a:solidFill>
          <a:latin typeface="+mn-lt"/>
          <a:ea typeface="+mn-ea"/>
          <a:cs typeface="+mn-cs"/>
        </a:defRPr>
      </a:lvl6pPr>
      <a:lvl7pPr marL="2986379" algn="l" defTabSz="995459" rtl="0" eaLnBrk="1" latinLnBrk="0" hangingPunct="1">
        <a:defRPr sz="2000" kern="1200">
          <a:solidFill>
            <a:schemeClr val="tx1"/>
          </a:solidFill>
          <a:latin typeface="+mn-lt"/>
          <a:ea typeface="+mn-ea"/>
          <a:cs typeface="+mn-cs"/>
        </a:defRPr>
      </a:lvl7pPr>
      <a:lvl8pPr marL="3484109" algn="l" defTabSz="995459" rtl="0" eaLnBrk="1" latinLnBrk="0" hangingPunct="1">
        <a:defRPr sz="2000" kern="1200">
          <a:solidFill>
            <a:schemeClr val="tx1"/>
          </a:solidFill>
          <a:latin typeface="+mn-lt"/>
          <a:ea typeface="+mn-ea"/>
          <a:cs typeface="+mn-cs"/>
        </a:defRPr>
      </a:lvl8pPr>
      <a:lvl9pPr marL="3981839" algn="l" defTabSz="995459"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876DF54-2C56-4801-B06E-8FA99BEBD399}"/>
              </a:ext>
            </a:extLst>
          </p:cNvPr>
          <p:cNvSpPr>
            <a:spLocks noGrp="1"/>
          </p:cNvSpPr>
          <p:nvPr>
            <p:ph type="ctrTitle"/>
          </p:nvPr>
        </p:nvSpPr>
        <p:spPr>
          <a:xfrm>
            <a:off x="254816" y="885031"/>
            <a:ext cx="10210800" cy="895529"/>
          </a:xfrm>
        </p:spPr>
        <p:txBody>
          <a:bodyPr>
            <a:normAutofit fontScale="90000"/>
          </a:bodyPr>
          <a:lstStyle/>
          <a:p>
            <a:r>
              <a:rPr lang="en-US" sz="2800" b="1" dirty="0"/>
              <a:t>WORKSHOP </a:t>
            </a:r>
            <a:br>
              <a:rPr lang="en-US" sz="2800" b="1" dirty="0"/>
            </a:br>
            <a:r>
              <a:rPr lang="en-US" sz="2800" b="1" dirty="0"/>
              <a:t>ON </a:t>
            </a:r>
            <a:br>
              <a:rPr lang="en-US" sz="2800" b="1" dirty="0"/>
            </a:br>
            <a:r>
              <a:rPr lang="en-US" sz="2800" b="1" dirty="0"/>
              <a:t>DEVELOPMENT OF NATIONAL GENE BANKS IN OIC MEMBER STATES</a:t>
            </a:r>
            <a:br>
              <a:rPr lang="en-US" sz="2800" b="1" dirty="0"/>
            </a:br>
            <a:br>
              <a:rPr lang="en-US" sz="2800" dirty="0"/>
            </a:br>
            <a:br>
              <a:rPr lang="en-US" sz="1000" dirty="0"/>
            </a:br>
            <a:r>
              <a:rPr lang="en-US" sz="2800" u="sng" dirty="0"/>
              <a:t>Panel III: </a:t>
            </a:r>
            <a:r>
              <a:rPr lang="en-US" sz="2800" dirty="0"/>
              <a:t>Overview of Global and Regional Agreements on PGRFA, including forests and animal genetic resources for food and agriculture</a:t>
            </a:r>
          </a:p>
        </p:txBody>
      </p:sp>
      <p:sp>
        <p:nvSpPr>
          <p:cNvPr id="12" name="Rectangle 1">
            <a:extLst>
              <a:ext uri="{FF2B5EF4-FFF2-40B4-BE49-F238E27FC236}">
                <a16:creationId xmlns:a16="http://schemas.microsoft.com/office/drawing/2014/main" id="{5B9F9A0A-F63F-43AB-B6E3-3BD6B6628AA0}"/>
              </a:ext>
            </a:extLst>
          </p:cNvPr>
          <p:cNvSpPr txBox="1">
            <a:spLocks/>
          </p:cNvSpPr>
          <p:nvPr/>
        </p:nvSpPr>
        <p:spPr bwMode="auto">
          <a:xfrm>
            <a:off x="0" y="6142831"/>
            <a:ext cx="10720432" cy="747100"/>
          </a:xfrm>
          <a:prstGeom prst="rect">
            <a:avLst/>
          </a:prstGeom>
          <a:noFill/>
          <a:ln w="9525">
            <a:noFill/>
            <a:miter lim="800000"/>
            <a:headEnd/>
            <a:tailEnd/>
          </a:ln>
        </p:spPr>
        <p:txBody>
          <a:bodyPr vert="horz" wrap="square" lIns="99546" tIns="49773" rIns="99546" bIns="49773" numCol="1" anchor="ctr" anchorCtr="0" compatLnSpc="1">
            <a:prstTxWarp prst="textNoShape">
              <a:avLst/>
            </a:prstTxWarp>
          </a:bodyPr>
          <a:lstStyle>
            <a:lvl1pPr algn="ctr" rtl="0" eaLnBrk="1" fontAlgn="base" hangingPunct="1">
              <a:spcBef>
                <a:spcPct val="0"/>
              </a:spcBef>
              <a:spcAft>
                <a:spcPct val="0"/>
              </a:spcAft>
              <a:defRPr sz="3600" b="0" kern="12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3000">
                <a:solidFill>
                  <a:schemeClr val="tx1"/>
                </a:solidFill>
                <a:latin typeface="Myriad Pro Light" pitchFamily="34" charset="0"/>
              </a:defRPr>
            </a:lvl2pPr>
            <a:lvl3pPr algn="l" rtl="0" eaLnBrk="1" fontAlgn="base" hangingPunct="1">
              <a:spcBef>
                <a:spcPct val="0"/>
              </a:spcBef>
              <a:spcAft>
                <a:spcPct val="0"/>
              </a:spcAft>
              <a:defRPr sz="3000">
                <a:solidFill>
                  <a:schemeClr val="tx1"/>
                </a:solidFill>
                <a:latin typeface="Myriad Pro Light" pitchFamily="34" charset="0"/>
              </a:defRPr>
            </a:lvl3pPr>
            <a:lvl4pPr algn="l" rtl="0" eaLnBrk="1" fontAlgn="base" hangingPunct="1">
              <a:spcBef>
                <a:spcPct val="0"/>
              </a:spcBef>
              <a:spcAft>
                <a:spcPct val="0"/>
              </a:spcAft>
              <a:defRPr sz="3000">
                <a:solidFill>
                  <a:schemeClr val="tx1"/>
                </a:solidFill>
                <a:latin typeface="Myriad Pro Light" pitchFamily="34" charset="0"/>
              </a:defRPr>
            </a:lvl4pPr>
            <a:lvl5pPr algn="l" rtl="0" eaLnBrk="1" fontAlgn="base" hangingPunct="1">
              <a:spcBef>
                <a:spcPct val="0"/>
              </a:spcBef>
              <a:spcAft>
                <a:spcPct val="0"/>
              </a:spcAft>
              <a:defRPr sz="3000">
                <a:solidFill>
                  <a:schemeClr val="tx1"/>
                </a:solidFill>
                <a:latin typeface="Myriad Pro Light" pitchFamily="34" charset="0"/>
              </a:defRPr>
            </a:lvl5pPr>
            <a:lvl6pPr marL="497730" algn="l" rtl="0" eaLnBrk="1" fontAlgn="base" hangingPunct="1">
              <a:spcBef>
                <a:spcPct val="0"/>
              </a:spcBef>
              <a:spcAft>
                <a:spcPct val="0"/>
              </a:spcAft>
              <a:defRPr sz="3000">
                <a:solidFill>
                  <a:schemeClr val="tx1"/>
                </a:solidFill>
                <a:latin typeface="Myriad Pro Light" pitchFamily="34" charset="0"/>
              </a:defRPr>
            </a:lvl6pPr>
            <a:lvl7pPr marL="995459" algn="l" rtl="0" eaLnBrk="1" fontAlgn="base" hangingPunct="1">
              <a:spcBef>
                <a:spcPct val="0"/>
              </a:spcBef>
              <a:spcAft>
                <a:spcPct val="0"/>
              </a:spcAft>
              <a:defRPr sz="3000">
                <a:solidFill>
                  <a:schemeClr val="tx1"/>
                </a:solidFill>
                <a:latin typeface="Myriad Pro Light" pitchFamily="34" charset="0"/>
              </a:defRPr>
            </a:lvl7pPr>
            <a:lvl8pPr marL="1493190" algn="l" rtl="0" eaLnBrk="1" fontAlgn="base" hangingPunct="1">
              <a:spcBef>
                <a:spcPct val="0"/>
              </a:spcBef>
              <a:spcAft>
                <a:spcPct val="0"/>
              </a:spcAft>
              <a:defRPr sz="3000">
                <a:solidFill>
                  <a:schemeClr val="tx1"/>
                </a:solidFill>
                <a:latin typeface="Myriad Pro Light" pitchFamily="34" charset="0"/>
              </a:defRPr>
            </a:lvl8pPr>
            <a:lvl9pPr marL="1990920" algn="l" rtl="0" eaLnBrk="1" fontAlgn="base" hangingPunct="1">
              <a:spcBef>
                <a:spcPct val="0"/>
              </a:spcBef>
              <a:spcAft>
                <a:spcPct val="0"/>
              </a:spcAft>
              <a:defRPr sz="3000">
                <a:solidFill>
                  <a:schemeClr val="tx1"/>
                </a:solidFill>
                <a:latin typeface="Myriad Pro Light" pitchFamily="34" charset="0"/>
              </a:defRPr>
            </a:lvl9pPr>
          </a:lstStyle>
          <a:p>
            <a:r>
              <a:rPr lang="en-US" sz="2400" b="1" dirty="0"/>
              <a:t>Dr. R. K. Singh </a:t>
            </a:r>
          </a:p>
          <a:p>
            <a:r>
              <a:rPr lang="en-US" sz="2000" dirty="0"/>
              <a:t>Program Leader, Crop Diversification and Genetics, Principal Scientist - Plant Breeding, </a:t>
            </a:r>
          </a:p>
          <a:p>
            <a:r>
              <a:rPr lang="en-US" sz="2000" dirty="0"/>
              <a:t>International Center for Biosaline Agriculture Dubai, UAE</a:t>
            </a:r>
          </a:p>
          <a:p>
            <a:r>
              <a:rPr lang="en-US" sz="2000" dirty="0">
                <a:latin typeface="+mj-lt"/>
              </a:rPr>
              <a:t>5 July 2020</a:t>
            </a:r>
            <a:endParaRPr lang="en-US" sz="2400" dirty="0">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p:nvPr/>
        </p:nvSpPr>
        <p:spPr>
          <a:xfrm>
            <a:off x="66546" y="6838811"/>
            <a:ext cx="10569387" cy="523220"/>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gn="ctr">
              <a:defRPr sz="2200" b="1">
                <a:solidFill>
                  <a:schemeClr val="accent2"/>
                </a:solidFill>
              </a:defRPr>
            </a:lvl1pPr>
          </a:lstStyle>
          <a:p>
            <a:r>
              <a:rPr sz="2800"/>
              <a:t>www.biosaline.org</a:t>
            </a:r>
          </a:p>
        </p:txBody>
      </p:sp>
      <p:pic>
        <p:nvPicPr>
          <p:cNvPr id="306" name="image47.jpg"/>
          <p:cNvPicPr>
            <a:picLocks noChangeAspect="1"/>
          </p:cNvPicPr>
          <p:nvPr/>
        </p:nvPicPr>
        <p:blipFill>
          <a:blip r:embed="rId3"/>
          <a:stretch>
            <a:fillRect/>
          </a:stretch>
        </p:blipFill>
        <p:spPr>
          <a:xfrm>
            <a:off x="250380" y="5694378"/>
            <a:ext cx="1820211" cy="1389108"/>
          </a:xfrm>
          <a:prstGeom prst="rect">
            <a:avLst/>
          </a:prstGeom>
          <a:ln w="12700">
            <a:miter lim="400000"/>
          </a:ln>
        </p:spPr>
      </p:pic>
      <p:pic>
        <p:nvPicPr>
          <p:cNvPr id="307" name="image12.jpeg"/>
          <p:cNvPicPr>
            <a:picLocks noChangeAspect="1"/>
          </p:cNvPicPr>
          <p:nvPr/>
        </p:nvPicPr>
        <p:blipFill>
          <a:blip r:embed="rId4"/>
          <a:stretch>
            <a:fillRect/>
          </a:stretch>
        </p:blipFill>
        <p:spPr>
          <a:xfrm>
            <a:off x="-12700" y="808831"/>
            <a:ext cx="10693400" cy="4794242"/>
          </a:xfrm>
          <a:prstGeom prst="rect">
            <a:avLst/>
          </a:prstGeom>
          <a:ln w="12700">
            <a:miter lim="400000"/>
          </a:ln>
        </p:spPr>
      </p:pic>
      <p:sp>
        <p:nvSpPr>
          <p:cNvPr id="308" name="Shape 308"/>
          <p:cNvSpPr/>
          <p:nvPr/>
        </p:nvSpPr>
        <p:spPr>
          <a:xfrm>
            <a:off x="0" y="-2528"/>
            <a:ext cx="10693400" cy="828744"/>
          </a:xfrm>
          <a:prstGeom prst="rect">
            <a:avLst/>
          </a:prstGeom>
          <a:solidFill>
            <a:srgbClr val="2A8A61"/>
          </a:solidFill>
          <a:ln w="12700">
            <a:miter lim="400000"/>
          </a:ln>
        </p:spPr>
        <p:txBody>
          <a:bodyPr lIns="45719" rIns="45719" anchor="ctr"/>
          <a:lstStyle/>
          <a:p>
            <a:pPr>
              <a:defRPr>
                <a:solidFill>
                  <a:srgbClr val="FFFFFF"/>
                </a:solidFill>
              </a:defRPr>
            </a:pPr>
            <a:endParaRPr/>
          </a:p>
        </p:txBody>
      </p:sp>
      <p:sp>
        <p:nvSpPr>
          <p:cNvPr id="309" name="Shape 309"/>
          <p:cNvSpPr/>
          <p:nvPr/>
        </p:nvSpPr>
        <p:spPr>
          <a:xfrm>
            <a:off x="2446809" y="222228"/>
            <a:ext cx="5799782" cy="58477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3200" b="1">
                <a:solidFill>
                  <a:srgbClr val="FFFFFF"/>
                </a:solidFill>
              </a:defRPr>
            </a:lvl1pPr>
          </a:lstStyle>
          <a:p>
            <a:r>
              <a:t>Thank you!</a:t>
            </a: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35E41-2381-4C8B-979B-7285FD2CE4B8}"/>
              </a:ext>
            </a:extLst>
          </p:cNvPr>
          <p:cNvSpPr>
            <a:spLocks noGrp="1"/>
          </p:cNvSpPr>
          <p:nvPr>
            <p:ph type="title"/>
          </p:nvPr>
        </p:nvSpPr>
        <p:spPr>
          <a:xfrm>
            <a:off x="569868" y="128892"/>
            <a:ext cx="9553664" cy="799884"/>
          </a:xfrm>
        </p:spPr>
        <p:txBody>
          <a:bodyPr/>
          <a:lstStyle/>
          <a:p>
            <a:pPr algn="ctr"/>
            <a:r>
              <a:rPr lang="en-US" dirty="0"/>
              <a:t>International Treaties </a:t>
            </a:r>
          </a:p>
        </p:txBody>
      </p:sp>
      <p:graphicFrame>
        <p:nvGraphicFramePr>
          <p:cNvPr id="4" name="Table 4">
            <a:extLst>
              <a:ext uri="{FF2B5EF4-FFF2-40B4-BE49-F238E27FC236}">
                <a16:creationId xmlns:a16="http://schemas.microsoft.com/office/drawing/2014/main" id="{8402807E-4276-4A8E-92CA-74166D873732}"/>
              </a:ext>
            </a:extLst>
          </p:cNvPr>
          <p:cNvGraphicFramePr>
            <a:graphicFrameLocks noGrp="1"/>
          </p:cNvGraphicFramePr>
          <p:nvPr>
            <p:ph idx="1"/>
            <p:extLst>
              <p:ext uri="{D42A27DB-BD31-4B8C-83A1-F6EECF244321}">
                <p14:modId xmlns:p14="http://schemas.microsoft.com/office/powerpoint/2010/main" val="3359105870"/>
              </p:ext>
            </p:extLst>
          </p:nvPr>
        </p:nvGraphicFramePr>
        <p:xfrm>
          <a:off x="417513" y="1540351"/>
          <a:ext cx="9958387" cy="5212080"/>
        </p:xfrm>
        <a:graphic>
          <a:graphicData uri="http://schemas.openxmlformats.org/drawingml/2006/table">
            <a:tbl>
              <a:tblPr firstRow="1" bandRow="1">
                <a:tableStyleId>{5C22544A-7EE6-4342-B048-85BDC9FD1C3A}</a:tableStyleId>
              </a:tblPr>
              <a:tblGrid>
                <a:gridCol w="5181600">
                  <a:extLst>
                    <a:ext uri="{9D8B030D-6E8A-4147-A177-3AD203B41FA5}">
                      <a16:colId xmlns:a16="http://schemas.microsoft.com/office/drawing/2014/main" val="841480363"/>
                    </a:ext>
                  </a:extLst>
                </a:gridCol>
                <a:gridCol w="914400">
                  <a:extLst>
                    <a:ext uri="{9D8B030D-6E8A-4147-A177-3AD203B41FA5}">
                      <a16:colId xmlns:a16="http://schemas.microsoft.com/office/drawing/2014/main" val="3302719095"/>
                    </a:ext>
                  </a:extLst>
                </a:gridCol>
                <a:gridCol w="1981200">
                  <a:extLst>
                    <a:ext uri="{9D8B030D-6E8A-4147-A177-3AD203B41FA5}">
                      <a16:colId xmlns:a16="http://schemas.microsoft.com/office/drawing/2014/main" val="2379650466"/>
                    </a:ext>
                  </a:extLst>
                </a:gridCol>
                <a:gridCol w="1881187">
                  <a:extLst>
                    <a:ext uri="{9D8B030D-6E8A-4147-A177-3AD203B41FA5}">
                      <a16:colId xmlns:a16="http://schemas.microsoft.com/office/drawing/2014/main" val="1541542960"/>
                    </a:ext>
                  </a:extLst>
                </a:gridCol>
              </a:tblGrid>
              <a:tr h="370840">
                <a:tc>
                  <a:txBody>
                    <a:bodyPr/>
                    <a:lstStyle/>
                    <a:p>
                      <a:r>
                        <a:rPr lang="en-US" dirty="0"/>
                        <a:t>Treaty / Protocol</a:t>
                      </a:r>
                    </a:p>
                  </a:txBody>
                  <a:tcPr/>
                </a:tc>
                <a:tc>
                  <a:txBody>
                    <a:bodyPr/>
                    <a:lstStyle/>
                    <a:p>
                      <a:r>
                        <a:rPr lang="en-US" dirty="0"/>
                        <a:t>Year</a:t>
                      </a:r>
                    </a:p>
                  </a:txBody>
                  <a:tcPr/>
                </a:tc>
                <a:tc>
                  <a:txBody>
                    <a:bodyPr/>
                    <a:lstStyle/>
                    <a:p>
                      <a:r>
                        <a:rPr lang="en-US" dirty="0"/>
                        <a:t>Global Member/ parties/ signature/ ratified</a:t>
                      </a:r>
                    </a:p>
                  </a:txBody>
                  <a:tcPr/>
                </a:tc>
                <a:tc>
                  <a:txBody>
                    <a:bodyPr/>
                    <a:lstStyle/>
                    <a:p>
                      <a:r>
                        <a:rPr lang="en-US" dirty="0"/>
                        <a:t>OIC Member/ parties/ signature/ ratified</a:t>
                      </a:r>
                    </a:p>
                  </a:txBody>
                  <a:tcPr/>
                </a:tc>
                <a:extLst>
                  <a:ext uri="{0D108BD9-81ED-4DB2-BD59-A6C34878D82A}">
                    <a16:rowId xmlns:a16="http://schemas.microsoft.com/office/drawing/2014/main" val="3477371554"/>
                  </a:ext>
                </a:extLst>
              </a:tr>
              <a:tr h="370840">
                <a:tc>
                  <a:txBody>
                    <a:bodyPr/>
                    <a:lstStyle/>
                    <a:p>
                      <a:r>
                        <a:rPr lang="en-US" dirty="0"/>
                        <a:t>Commission on Genetic Resources for Food and Agriculture</a:t>
                      </a:r>
                    </a:p>
                  </a:txBody>
                  <a:tcPr/>
                </a:tc>
                <a:tc>
                  <a:txBody>
                    <a:bodyPr/>
                    <a:lstStyle/>
                    <a:p>
                      <a:r>
                        <a:rPr lang="en-US" dirty="0"/>
                        <a:t>1983</a:t>
                      </a:r>
                    </a:p>
                  </a:txBody>
                  <a:tcPr/>
                </a:tc>
                <a:tc>
                  <a:txBody>
                    <a:bodyPr/>
                    <a:lstStyle/>
                    <a:p>
                      <a:r>
                        <a:rPr lang="en-US" dirty="0"/>
                        <a:t>178 + EU</a:t>
                      </a:r>
                    </a:p>
                  </a:txBody>
                  <a:tcPr/>
                </a:tc>
                <a:tc>
                  <a:txBody>
                    <a:bodyPr/>
                    <a:lstStyle/>
                    <a:p>
                      <a:r>
                        <a:rPr lang="en-US" dirty="0"/>
                        <a:t>46</a:t>
                      </a:r>
                    </a:p>
                  </a:txBody>
                  <a:tcPr/>
                </a:tc>
                <a:extLst>
                  <a:ext uri="{0D108BD9-81ED-4DB2-BD59-A6C34878D82A}">
                    <a16:rowId xmlns:a16="http://schemas.microsoft.com/office/drawing/2014/main" val="4030767241"/>
                  </a:ext>
                </a:extLst>
              </a:tr>
              <a:tr h="370840">
                <a:tc>
                  <a:txBody>
                    <a:bodyPr/>
                    <a:lstStyle/>
                    <a:p>
                      <a:r>
                        <a:rPr lang="en-US" sz="2000" kern="1200" dirty="0">
                          <a:solidFill>
                            <a:schemeClr val="dk1"/>
                          </a:solidFill>
                          <a:effectLst/>
                          <a:latin typeface="+mn-lt"/>
                          <a:ea typeface="+mn-ea"/>
                          <a:cs typeface="+mn-cs"/>
                        </a:rPr>
                        <a:t>The International Union for the Protection of New Varieties of Plants (</a:t>
                      </a:r>
                      <a:r>
                        <a:rPr lang="en-US" dirty="0"/>
                        <a:t>UPOV) </a:t>
                      </a:r>
                    </a:p>
                  </a:txBody>
                  <a:tcPr/>
                </a:tc>
                <a:tc>
                  <a:txBody>
                    <a:bodyPr/>
                    <a:lstStyle/>
                    <a:p>
                      <a:r>
                        <a:rPr lang="en-US" dirty="0"/>
                        <a:t>1961</a:t>
                      </a:r>
                    </a:p>
                  </a:txBody>
                  <a:tcPr/>
                </a:tc>
                <a:tc>
                  <a:txBody>
                    <a:bodyPr/>
                    <a:lstStyle/>
                    <a:p>
                      <a:r>
                        <a:rPr lang="en-US" dirty="0"/>
                        <a:t>76 </a:t>
                      </a:r>
                    </a:p>
                  </a:txBody>
                  <a:tcPr/>
                </a:tc>
                <a:tc>
                  <a:txBody>
                    <a:bodyPr/>
                    <a:lstStyle/>
                    <a:p>
                      <a:r>
                        <a:rPr lang="en-US" dirty="0"/>
                        <a:t>10 members/ 27 observers </a:t>
                      </a:r>
                    </a:p>
                  </a:txBody>
                  <a:tcPr/>
                </a:tc>
                <a:extLst>
                  <a:ext uri="{0D108BD9-81ED-4DB2-BD59-A6C34878D82A}">
                    <a16:rowId xmlns:a16="http://schemas.microsoft.com/office/drawing/2014/main" val="2475320013"/>
                  </a:ext>
                </a:extLst>
              </a:tr>
              <a:tr h="370840">
                <a:tc>
                  <a:txBody>
                    <a:bodyPr/>
                    <a:lstStyle/>
                    <a:p>
                      <a:r>
                        <a:rPr lang="en-US" sz="2000" kern="1200" dirty="0">
                          <a:solidFill>
                            <a:schemeClr val="dk1"/>
                          </a:solidFill>
                          <a:effectLst/>
                          <a:latin typeface="+mn-lt"/>
                          <a:ea typeface="+mn-ea"/>
                          <a:cs typeface="+mn-cs"/>
                        </a:rPr>
                        <a:t>Convention of Biodiversity (</a:t>
                      </a:r>
                      <a:r>
                        <a:rPr lang="en-US" dirty="0"/>
                        <a:t>CBD)</a:t>
                      </a:r>
                    </a:p>
                  </a:txBody>
                  <a:tcPr/>
                </a:tc>
                <a:tc>
                  <a:txBody>
                    <a:bodyPr/>
                    <a:lstStyle/>
                    <a:p>
                      <a:r>
                        <a:rPr lang="en-US" dirty="0"/>
                        <a:t>1993</a:t>
                      </a:r>
                    </a:p>
                  </a:txBody>
                  <a:tcPr/>
                </a:tc>
                <a:tc>
                  <a:txBody>
                    <a:bodyPr/>
                    <a:lstStyle/>
                    <a:p>
                      <a:r>
                        <a:rPr lang="en-US" dirty="0"/>
                        <a:t>196 parties/ 168 Signatories</a:t>
                      </a:r>
                    </a:p>
                  </a:txBody>
                  <a:tcPr/>
                </a:tc>
                <a:tc>
                  <a:txBody>
                    <a:bodyPr/>
                    <a:lstStyle/>
                    <a:p>
                      <a:r>
                        <a:rPr lang="en-US" dirty="0"/>
                        <a:t>56</a:t>
                      </a:r>
                    </a:p>
                  </a:txBody>
                  <a:tcPr/>
                </a:tc>
                <a:extLst>
                  <a:ext uri="{0D108BD9-81ED-4DB2-BD59-A6C34878D82A}">
                    <a16:rowId xmlns:a16="http://schemas.microsoft.com/office/drawing/2014/main" val="334139706"/>
                  </a:ext>
                </a:extLst>
              </a:tr>
              <a:tr h="370840">
                <a:tc>
                  <a:txBody>
                    <a:bodyPr/>
                    <a:lstStyle/>
                    <a:p>
                      <a:r>
                        <a:rPr lang="en-US" dirty="0"/>
                        <a:t>ITPGRFA</a:t>
                      </a:r>
                    </a:p>
                  </a:txBody>
                  <a:tcPr/>
                </a:tc>
                <a:tc>
                  <a:txBody>
                    <a:bodyPr/>
                    <a:lstStyle/>
                    <a:p>
                      <a:r>
                        <a:rPr lang="en-US" dirty="0"/>
                        <a:t>2004</a:t>
                      </a:r>
                    </a:p>
                  </a:txBody>
                  <a:tcPr/>
                </a:tc>
                <a:tc>
                  <a:txBody>
                    <a:bodyPr/>
                    <a:lstStyle/>
                    <a:p>
                      <a:r>
                        <a:rPr lang="en-US" dirty="0"/>
                        <a:t>147 + EU</a:t>
                      </a:r>
                    </a:p>
                  </a:txBody>
                  <a:tcPr/>
                </a:tc>
                <a:tc>
                  <a:txBody>
                    <a:bodyPr/>
                    <a:lstStyle/>
                    <a:p>
                      <a:r>
                        <a:rPr lang="en-US" dirty="0"/>
                        <a:t>44</a:t>
                      </a:r>
                    </a:p>
                  </a:txBody>
                  <a:tcPr/>
                </a:tc>
                <a:extLst>
                  <a:ext uri="{0D108BD9-81ED-4DB2-BD59-A6C34878D82A}">
                    <a16:rowId xmlns:a16="http://schemas.microsoft.com/office/drawing/2014/main" val="2310393660"/>
                  </a:ext>
                </a:extLst>
              </a:tr>
              <a:tr h="521493">
                <a:tc>
                  <a:txBody>
                    <a:bodyPr/>
                    <a:lstStyle/>
                    <a:p>
                      <a:r>
                        <a:rPr lang="en-US" dirty="0"/>
                        <a:t>Nagoya Protocol</a:t>
                      </a:r>
                    </a:p>
                  </a:txBody>
                  <a:tcPr/>
                </a:tc>
                <a:tc>
                  <a:txBody>
                    <a:bodyPr/>
                    <a:lstStyle/>
                    <a:p>
                      <a:r>
                        <a:rPr lang="en-US" dirty="0"/>
                        <a:t>2014</a:t>
                      </a:r>
                    </a:p>
                  </a:txBody>
                  <a:tcPr/>
                </a:tc>
                <a:tc>
                  <a:txBody>
                    <a:bodyPr/>
                    <a:lstStyle/>
                    <a:p>
                      <a:r>
                        <a:rPr lang="en-US" dirty="0"/>
                        <a:t>124 parties / 92 signatories</a:t>
                      </a:r>
                    </a:p>
                  </a:txBody>
                  <a:tcPr/>
                </a:tc>
                <a:tc>
                  <a:txBody>
                    <a:bodyPr/>
                    <a:lstStyle/>
                    <a:p>
                      <a:r>
                        <a:rPr lang="en-US" dirty="0"/>
                        <a:t>38 parties / 20 signatories </a:t>
                      </a:r>
                    </a:p>
                  </a:txBody>
                  <a:tcPr/>
                </a:tc>
                <a:extLst>
                  <a:ext uri="{0D108BD9-81ED-4DB2-BD59-A6C34878D82A}">
                    <a16:rowId xmlns:a16="http://schemas.microsoft.com/office/drawing/2014/main" val="1046914325"/>
                  </a:ext>
                </a:extLst>
              </a:tr>
              <a:tr h="370840">
                <a:tc>
                  <a:txBody>
                    <a:bodyPr/>
                    <a:lstStyle/>
                    <a:p>
                      <a:r>
                        <a:rPr lang="en-US" dirty="0"/>
                        <a:t>Cartagena Biosafety Protocol</a:t>
                      </a:r>
                    </a:p>
                  </a:txBody>
                  <a:tcPr/>
                </a:tc>
                <a:tc>
                  <a:txBody>
                    <a:bodyPr/>
                    <a:lstStyle/>
                    <a:p>
                      <a:r>
                        <a:rPr lang="en-US" dirty="0"/>
                        <a:t>2003</a:t>
                      </a:r>
                    </a:p>
                  </a:txBody>
                  <a:tcPr/>
                </a:tc>
                <a:tc>
                  <a:txBody>
                    <a:bodyPr/>
                    <a:lstStyle/>
                    <a:p>
                      <a:r>
                        <a:rPr lang="en-US" dirty="0"/>
                        <a:t>172 parties / 103 signatories</a:t>
                      </a:r>
                    </a:p>
                  </a:txBody>
                  <a:tcPr/>
                </a:tc>
                <a:tc>
                  <a:txBody>
                    <a:bodyPr/>
                    <a:lstStyle/>
                    <a:p>
                      <a:r>
                        <a:rPr lang="en-US" dirty="0"/>
                        <a:t>54</a:t>
                      </a:r>
                    </a:p>
                  </a:txBody>
                  <a:tcPr/>
                </a:tc>
                <a:extLst>
                  <a:ext uri="{0D108BD9-81ED-4DB2-BD59-A6C34878D82A}">
                    <a16:rowId xmlns:a16="http://schemas.microsoft.com/office/drawing/2014/main" val="844442416"/>
                  </a:ext>
                </a:extLst>
              </a:tr>
            </a:tbl>
          </a:graphicData>
        </a:graphic>
      </p:graphicFrame>
    </p:spTree>
    <p:extLst>
      <p:ext uri="{BB962C8B-B14F-4D97-AF65-F5344CB8AC3E}">
        <p14:creationId xmlns:p14="http://schemas.microsoft.com/office/powerpoint/2010/main" val="1252564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BE5B4-552C-4CCC-BDB0-B7B05C19F392}"/>
              </a:ext>
            </a:extLst>
          </p:cNvPr>
          <p:cNvSpPr>
            <a:spLocks noGrp="1"/>
          </p:cNvSpPr>
          <p:nvPr>
            <p:ph type="title"/>
          </p:nvPr>
        </p:nvSpPr>
        <p:spPr>
          <a:xfrm>
            <a:off x="241300" y="0"/>
            <a:ext cx="9982200" cy="799884"/>
          </a:xfrm>
        </p:spPr>
        <p:txBody>
          <a:bodyPr>
            <a:noAutofit/>
          </a:bodyPr>
          <a:lstStyle/>
          <a:p>
            <a:pPr algn="ctr"/>
            <a:r>
              <a:rPr lang="en-US" sz="2800" b="1" dirty="0"/>
              <a:t>INTERNATIONAL UNDERTAKING ON PLANT GENETIC RESOURCES</a:t>
            </a:r>
          </a:p>
        </p:txBody>
      </p:sp>
      <p:sp>
        <p:nvSpPr>
          <p:cNvPr id="3" name="Content Placeholder 2">
            <a:extLst>
              <a:ext uri="{FF2B5EF4-FFF2-40B4-BE49-F238E27FC236}">
                <a16:creationId xmlns:a16="http://schemas.microsoft.com/office/drawing/2014/main" id="{A3491BDA-AF5D-4D66-9C42-C47C3961B185}"/>
              </a:ext>
            </a:extLst>
          </p:cNvPr>
          <p:cNvSpPr>
            <a:spLocks noGrp="1"/>
          </p:cNvSpPr>
          <p:nvPr>
            <p:ph idx="1"/>
          </p:nvPr>
        </p:nvSpPr>
        <p:spPr>
          <a:xfrm>
            <a:off x="317500" y="1647031"/>
            <a:ext cx="5181600" cy="5410200"/>
          </a:xfrm>
        </p:spPr>
        <p:txBody>
          <a:bodyPr>
            <a:normAutofit fontScale="85000" lnSpcReduction="20000"/>
          </a:bodyPr>
          <a:lstStyle/>
          <a:p>
            <a:pPr>
              <a:lnSpc>
                <a:spcPct val="100000"/>
              </a:lnSpc>
              <a:spcBef>
                <a:spcPts val="0"/>
              </a:spcBef>
              <a:spcAft>
                <a:spcPts val="600"/>
              </a:spcAft>
              <a:buFont typeface="Wingdings" panose="05000000000000000000" pitchFamily="2" charset="2"/>
              <a:buChar char="Ø"/>
            </a:pPr>
            <a:r>
              <a:rPr lang="en-US" dirty="0"/>
              <a:t>PGR : A heritage of mankind to be preserved, and to be freely available for use, for the benefit of present and future generations</a:t>
            </a:r>
          </a:p>
          <a:p>
            <a:pPr>
              <a:lnSpc>
                <a:spcPct val="100000"/>
              </a:lnSpc>
              <a:spcBef>
                <a:spcPts val="0"/>
              </a:spcBef>
              <a:spcAft>
                <a:spcPts val="600"/>
              </a:spcAft>
              <a:buFont typeface="Wingdings" panose="05000000000000000000" pitchFamily="2" charset="2"/>
              <a:buChar char="Ø"/>
            </a:pPr>
            <a:endParaRPr lang="en-US" dirty="0"/>
          </a:p>
          <a:p>
            <a:pPr>
              <a:lnSpc>
                <a:spcPct val="100000"/>
              </a:lnSpc>
              <a:spcBef>
                <a:spcPts val="0"/>
              </a:spcBef>
              <a:spcAft>
                <a:spcPts val="600"/>
              </a:spcAft>
              <a:buFont typeface="Wingdings" panose="05000000000000000000" pitchFamily="2" charset="2"/>
              <a:buChar char="Ø"/>
            </a:pPr>
            <a:r>
              <a:rPr lang="en-US" dirty="0"/>
              <a:t>Recognize the enormous contribution of farmers to conserve the wealth</a:t>
            </a:r>
          </a:p>
          <a:p>
            <a:pPr>
              <a:lnSpc>
                <a:spcPct val="100000"/>
              </a:lnSpc>
              <a:spcBef>
                <a:spcPts val="0"/>
              </a:spcBef>
              <a:spcAft>
                <a:spcPts val="600"/>
              </a:spcAft>
              <a:buFont typeface="Wingdings" panose="05000000000000000000" pitchFamily="2" charset="2"/>
              <a:buChar char="Ø"/>
            </a:pPr>
            <a:endParaRPr lang="en-US" dirty="0"/>
          </a:p>
          <a:p>
            <a:pPr>
              <a:lnSpc>
                <a:spcPct val="100000"/>
              </a:lnSpc>
              <a:spcBef>
                <a:spcPts val="0"/>
              </a:spcBef>
              <a:spcAft>
                <a:spcPts val="600"/>
              </a:spcAft>
              <a:buFont typeface="Wingdings" panose="05000000000000000000" pitchFamily="2" charset="2"/>
              <a:buChar char="Ø"/>
            </a:pPr>
            <a:r>
              <a:rPr lang="en-US" dirty="0"/>
              <a:t>Plant Breeding is one of the most important activity on earth for the mankind (genetic improvement)</a:t>
            </a:r>
          </a:p>
          <a:p>
            <a:pPr>
              <a:lnSpc>
                <a:spcPct val="100000"/>
              </a:lnSpc>
              <a:spcBef>
                <a:spcPts val="0"/>
              </a:spcBef>
              <a:spcAft>
                <a:spcPts val="600"/>
              </a:spcAft>
              <a:buFont typeface="Wingdings" panose="05000000000000000000" pitchFamily="2" charset="2"/>
              <a:buChar char="Ø"/>
            </a:pPr>
            <a:endParaRPr lang="en-US" dirty="0"/>
          </a:p>
          <a:p>
            <a:pPr>
              <a:lnSpc>
                <a:spcPct val="100000"/>
              </a:lnSpc>
              <a:spcBef>
                <a:spcPts val="0"/>
              </a:spcBef>
              <a:spcAft>
                <a:spcPts val="600"/>
              </a:spcAft>
              <a:buFont typeface="Wingdings" panose="05000000000000000000" pitchFamily="2" charset="2"/>
              <a:buChar char="Ø"/>
            </a:pPr>
            <a:r>
              <a:rPr lang="en-US" dirty="0"/>
              <a:t>Can effective plant breeding program take place without required genetic resources ?</a:t>
            </a:r>
          </a:p>
        </p:txBody>
      </p:sp>
      <p:pic>
        <p:nvPicPr>
          <p:cNvPr id="4" name="Content Placeholder 4" descr="A picture containing person, photo, box, person&#10;&#10;Description automatically generated">
            <a:extLst>
              <a:ext uri="{FF2B5EF4-FFF2-40B4-BE49-F238E27FC236}">
                <a16:creationId xmlns:a16="http://schemas.microsoft.com/office/drawing/2014/main" id="{4FCE84D6-0D6D-4B33-B350-5061EBC7D6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631543" y="1799431"/>
            <a:ext cx="4943928" cy="3045838"/>
          </a:xfrm>
          <a:prstGeom prst="rect">
            <a:avLst/>
          </a:prstGeom>
          <a:noFill/>
          <a:ln w="9525">
            <a:solidFill>
              <a:schemeClr val="tx1"/>
            </a:solidFill>
            <a:miter lim="800000"/>
            <a:headEnd/>
            <a:tailEnd/>
          </a:ln>
        </p:spPr>
      </p:pic>
      <p:sp>
        <p:nvSpPr>
          <p:cNvPr id="5" name="Rectangle 4">
            <a:extLst>
              <a:ext uri="{FF2B5EF4-FFF2-40B4-BE49-F238E27FC236}">
                <a16:creationId xmlns:a16="http://schemas.microsoft.com/office/drawing/2014/main" id="{319AB9DF-7F3D-43A5-80D6-E192C6F1FAF0}"/>
              </a:ext>
            </a:extLst>
          </p:cNvPr>
          <p:cNvSpPr/>
          <p:nvPr/>
        </p:nvSpPr>
        <p:spPr>
          <a:xfrm>
            <a:off x="5631544" y="4866302"/>
            <a:ext cx="4943928" cy="1200329"/>
          </a:xfrm>
          <a:prstGeom prst="rect">
            <a:avLst/>
          </a:prstGeom>
          <a:ln>
            <a:solidFill>
              <a:schemeClr val="tx1"/>
            </a:solidFill>
          </a:ln>
        </p:spPr>
        <p:txBody>
          <a:bodyPr wrap="square">
            <a:spAutoFit/>
          </a:bodyPr>
          <a:lstStyle/>
          <a:p>
            <a:r>
              <a:rPr lang="en-US" b="1" dirty="0"/>
              <a:t>ICBA also signed Article 15 of ITPGRFA brings its Gene Bank resources under the purview of the International Treaty on 10</a:t>
            </a:r>
            <a:r>
              <a:rPr lang="en-US" b="1" baseline="30000" dirty="0"/>
              <a:t>th</a:t>
            </a:r>
            <a:r>
              <a:rPr lang="en-US" b="1" dirty="0"/>
              <a:t> March 2019</a:t>
            </a:r>
            <a:endParaRPr lang="en-US" dirty="0"/>
          </a:p>
        </p:txBody>
      </p:sp>
    </p:spTree>
    <p:extLst>
      <p:ext uri="{BB962C8B-B14F-4D97-AF65-F5344CB8AC3E}">
        <p14:creationId xmlns:p14="http://schemas.microsoft.com/office/powerpoint/2010/main" val="3275879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051A1-4743-4450-AFBC-D19B75D2F624}"/>
              </a:ext>
            </a:extLst>
          </p:cNvPr>
          <p:cNvSpPr>
            <a:spLocks noGrp="1"/>
          </p:cNvSpPr>
          <p:nvPr>
            <p:ph type="title"/>
          </p:nvPr>
        </p:nvSpPr>
        <p:spPr>
          <a:xfrm>
            <a:off x="241300" y="175355"/>
            <a:ext cx="9553664" cy="799884"/>
          </a:xfrm>
        </p:spPr>
        <p:txBody>
          <a:bodyPr/>
          <a:lstStyle/>
          <a:p>
            <a:pPr algn="ctr"/>
            <a:r>
              <a:rPr lang="en-US" dirty="0"/>
              <a:t>Historical Perspective of Agreements </a:t>
            </a:r>
          </a:p>
        </p:txBody>
      </p:sp>
      <p:sp>
        <p:nvSpPr>
          <p:cNvPr id="3" name="Content Placeholder 2">
            <a:extLst>
              <a:ext uri="{FF2B5EF4-FFF2-40B4-BE49-F238E27FC236}">
                <a16:creationId xmlns:a16="http://schemas.microsoft.com/office/drawing/2014/main" id="{CFE343D6-31A2-4F4C-9C8E-EC3F7ECDBD85}"/>
              </a:ext>
            </a:extLst>
          </p:cNvPr>
          <p:cNvSpPr>
            <a:spLocks noGrp="1"/>
          </p:cNvSpPr>
          <p:nvPr>
            <p:ph idx="1"/>
          </p:nvPr>
        </p:nvSpPr>
        <p:spPr>
          <a:xfrm>
            <a:off x="241300" y="1113631"/>
            <a:ext cx="6477000" cy="6447632"/>
          </a:xfrm>
        </p:spPr>
        <p:txBody>
          <a:bodyPr>
            <a:normAutofit/>
          </a:bodyPr>
          <a:lstStyle/>
          <a:p>
            <a:pPr>
              <a:spcBef>
                <a:spcPts val="0"/>
              </a:spcBef>
              <a:spcAft>
                <a:spcPts val="600"/>
              </a:spcAft>
              <a:buFont typeface="Wingdings" panose="05000000000000000000" pitchFamily="2" charset="2"/>
              <a:buChar char="Ø"/>
            </a:pPr>
            <a:r>
              <a:rPr lang="en-US" sz="2000" b="1" dirty="0"/>
              <a:t>Late 1960s : </a:t>
            </a:r>
            <a:r>
              <a:rPr lang="en-US" sz="2000" dirty="0"/>
              <a:t>Plant genetic resources - Global public goods</a:t>
            </a:r>
          </a:p>
          <a:p>
            <a:pPr>
              <a:spcBef>
                <a:spcPts val="0"/>
              </a:spcBef>
              <a:spcAft>
                <a:spcPts val="600"/>
              </a:spcAft>
              <a:buFont typeface="Wingdings" panose="05000000000000000000" pitchFamily="2" charset="2"/>
              <a:buChar char="Ø"/>
            </a:pPr>
            <a:r>
              <a:rPr lang="en-US" sz="2000" b="1" dirty="0"/>
              <a:t>1961 :</a:t>
            </a:r>
            <a:r>
              <a:rPr lang="en-US" sz="2000" dirty="0"/>
              <a:t> Developed countries - IP protection for living materials, through the UPOV (International Union for the Protection of New Varieties of Plants) and GATT. (By 1975 – 8 members only) </a:t>
            </a:r>
          </a:p>
          <a:p>
            <a:pPr>
              <a:spcBef>
                <a:spcPts val="0"/>
              </a:spcBef>
              <a:spcAft>
                <a:spcPts val="600"/>
              </a:spcAft>
              <a:buFont typeface="Wingdings" panose="05000000000000000000" pitchFamily="2" charset="2"/>
              <a:buChar char="Ø"/>
            </a:pPr>
            <a:r>
              <a:rPr lang="en-US" sz="2000" b="1" dirty="0"/>
              <a:t>Consequences:</a:t>
            </a:r>
            <a:r>
              <a:rPr lang="en-US" sz="2000" dirty="0"/>
              <a:t> Uneasiness among developing countries as they were  sources of much of the genetic diversity of the crops being commercialized and protected. </a:t>
            </a:r>
          </a:p>
          <a:p>
            <a:pPr>
              <a:spcBef>
                <a:spcPts val="0"/>
              </a:spcBef>
              <a:spcAft>
                <a:spcPts val="600"/>
              </a:spcAft>
              <a:buFont typeface="Wingdings" panose="05000000000000000000" pitchFamily="2" charset="2"/>
              <a:buChar char="Ø"/>
            </a:pPr>
            <a:r>
              <a:rPr lang="en-US" sz="2000" dirty="0"/>
              <a:t>Developing countries pushed for negotiations </a:t>
            </a:r>
          </a:p>
          <a:p>
            <a:pPr>
              <a:spcBef>
                <a:spcPts val="0"/>
              </a:spcBef>
              <a:spcAft>
                <a:spcPts val="600"/>
              </a:spcAft>
              <a:buFont typeface="Wingdings" panose="05000000000000000000" pitchFamily="2" charset="2"/>
              <a:buChar char="Ø"/>
            </a:pPr>
            <a:r>
              <a:rPr lang="en-US" sz="2000" b="1" dirty="0"/>
              <a:t>CBD - 1993:</a:t>
            </a:r>
            <a:r>
              <a:rPr lang="en-US" sz="2000" dirty="0"/>
              <a:t> Countries insisted on the recognition of their sovereign rights to regulate access to genetic resources within their borders – Expectation of Access and benefit sharing (ABS) agreement</a:t>
            </a:r>
          </a:p>
        </p:txBody>
      </p:sp>
      <p:pic>
        <p:nvPicPr>
          <p:cNvPr id="1026" name="Picture 2" descr="Convention on Biological Diversity - Wikiwand">
            <a:extLst>
              <a:ext uri="{FF2B5EF4-FFF2-40B4-BE49-F238E27FC236}">
                <a16:creationId xmlns:a16="http://schemas.microsoft.com/office/drawing/2014/main" id="{912D3A91-3012-4239-B545-5A78B9367E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700" y="1538174"/>
            <a:ext cx="4191000" cy="21526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FAO: Celebration of the 30th anniversary of the Commission on ...">
            <a:extLst>
              <a:ext uri="{FF2B5EF4-FFF2-40B4-BE49-F238E27FC236}">
                <a16:creationId xmlns:a16="http://schemas.microsoft.com/office/drawing/2014/main" id="{4A4F8AB1-E844-4570-ABDE-7E3FFA47A7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700" y="3553254"/>
            <a:ext cx="3038475" cy="2162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nvention on Biological Diversity (SCDB) Organises a Global ...">
            <a:extLst>
              <a:ext uri="{FF2B5EF4-FFF2-40B4-BE49-F238E27FC236}">
                <a16:creationId xmlns:a16="http://schemas.microsoft.com/office/drawing/2014/main" id="{E128DE56-0340-4444-9179-478A1662D4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2264" y="5560396"/>
            <a:ext cx="2552700" cy="179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8653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CB047E-E7A6-4289-9B24-666E3FED1A79}"/>
              </a:ext>
            </a:extLst>
          </p:cNvPr>
          <p:cNvSpPr>
            <a:spLocks noGrp="1"/>
          </p:cNvSpPr>
          <p:nvPr>
            <p:ph idx="1"/>
          </p:nvPr>
        </p:nvSpPr>
        <p:spPr>
          <a:xfrm>
            <a:off x="0" y="1002051"/>
            <a:ext cx="6221412" cy="6512379"/>
          </a:xfrm>
        </p:spPr>
        <p:txBody>
          <a:bodyPr/>
          <a:lstStyle/>
          <a:p>
            <a:pPr>
              <a:buFont typeface="Wingdings" panose="05000000000000000000" pitchFamily="2" charset="2"/>
              <a:buChar char="Ø"/>
            </a:pPr>
            <a:r>
              <a:rPr lang="en-US" dirty="0"/>
              <a:t>2004: ITPGRFA created a multilateral system (MLS) of access and benefit-sharing (ABS) for contracting parties and international </a:t>
            </a:r>
            <a:r>
              <a:rPr lang="en-US" dirty="0" err="1"/>
              <a:t>organisations</a:t>
            </a:r>
            <a:r>
              <a:rPr lang="en-US" dirty="0"/>
              <a:t>.</a:t>
            </a:r>
          </a:p>
          <a:p>
            <a:pPr>
              <a:buFont typeface="Wingdings" panose="05000000000000000000" pitchFamily="2" charset="2"/>
              <a:buChar char="Ø"/>
            </a:pPr>
            <a:endParaRPr lang="en-US" sz="1800" dirty="0"/>
          </a:p>
          <a:p>
            <a:pPr>
              <a:buFont typeface="Wingdings" panose="05000000000000000000" pitchFamily="2" charset="2"/>
              <a:buChar char="Ø"/>
            </a:pPr>
            <a:r>
              <a:rPr lang="en-US" dirty="0"/>
              <a:t>The MLS facilitated access to the genetic diversity of Annex 1 crops and forages (64) for the purposes of </a:t>
            </a:r>
            <a:r>
              <a:rPr lang="en-US" u="sng" dirty="0"/>
              <a:t>conservation and use for agricultural research, training and plant breeding</a:t>
            </a:r>
            <a:r>
              <a:rPr lang="en-US" dirty="0"/>
              <a:t>. </a:t>
            </a:r>
          </a:p>
          <a:p>
            <a:endParaRPr lang="en-US" dirty="0"/>
          </a:p>
        </p:txBody>
      </p:sp>
      <p:sp>
        <p:nvSpPr>
          <p:cNvPr id="4" name="Title 1">
            <a:extLst>
              <a:ext uri="{FF2B5EF4-FFF2-40B4-BE49-F238E27FC236}">
                <a16:creationId xmlns:a16="http://schemas.microsoft.com/office/drawing/2014/main" id="{0977292F-6792-438E-AD49-19D8CCF37633}"/>
              </a:ext>
            </a:extLst>
          </p:cNvPr>
          <p:cNvSpPr>
            <a:spLocks noGrp="1"/>
          </p:cNvSpPr>
          <p:nvPr>
            <p:ph type="title"/>
          </p:nvPr>
        </p:nvSpPr>
        <p:spPr>
          <a:xfrm>
            <a:off x="569913" y="173038"/>
            <a:ext cx="9553575" cy="798512"/>
          </a:xfrm>
        </p:spPr>
        <p:txBody>
          <a:bodyPr/>
          <a:lstStyle/>
          <a:p>
            <a:pPr algn="ctr"/>
            <a:r>
              <a:rPr lang="en-US" dirty="0"/>
              <a:t>Historical Perspective of Agreements </a:t>
            </a:r>
          </a:p>
        </p:txBody>
      </p:sp>
      <p:pic>
        <p:nvPicPr>
          <p:cNvPr id="2050" name="Picture 2" descr="International Treaty on Plant Genetic Resources for Food and ...">
            <a:extLst>
              <a:ext uri="{FF2B5EF4-FFF2-40B4-BE49-F238E27FC236}">
                <a16:creationId xmlns:a16="http://schemas.microsoft.com/office/drawing/2014/main" id="{8756D729-154B-4E9E-9C54-51E679466D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6300" y="1667913"/>
            <a:ext cx="4551850" cy="127451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utual implementation of Nagoya Protocol and Plant Treaty">
            <a:extLst>
              <a:ext uri="{FF2B5EF4-FFF2-40B4-BE49-F238E27FC236}">
                <a16:creationId xmlns:a16="http://schemas.microsoft.com/office/drawing/2014/main" id="{62F9B79A-DA4F-470D-BAB8-EB38C259CB8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8052" y="3207671"/>
            <a:ext cx="4724400" cy="3338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44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291E79-971B-44B3-B6BA-25DBEAF6F3DE}"/>
              </a:ext>
            </a:extLst>
          </p:cNvPr>
          <p:cNvSpPr>
            <a:spLocks noGrp="1"/>
          </p:cNvSpPr>
          <p:nvPr>
            <p:ph idx="1"/>
          </p:nvPr>
        </p:nvSpPr>
        <p:spPr>
          <a:xfrm>
            <a:off x="101600" y="1494631"/>
            <a:ext cx="6570243" cy="5791200"/>
          </a:xfrm>
        </p:spPr>
        <p:txBody>
          <a:bodyPr>
            <a:normAutofit fontScale="92500" lnSpcReduction="20000"/>
          </a:bodyPr>
          <a:lstStyle/>
          <a:p>
            <a:pPr>
              <a:buFont typeface="Wingdings" panose="05000000000000000000" pitchFamily="2" charset="2"/>
              <a:buChar char="Ø"/>
            </a:pPr>
            <a:r>
              <a:rPr lang="en-US" dirty="0"/>
              <a:t>Discontent with the impact of the CBD on benefit sharing:  led to the negotiation of the Nagoya Protocol, which came into force in 2014. </a:t>
            </a:r>
          </a:p>
          <a:p>
            <a:pPr>
              <a:buFont typeface="Wingdings" panose="05000000000000000000" pitchFamily="2" charset="2"/>
              <a:buChar char="Ø"/>
            </a:pPr>
            <a:endParaRPr lang="en-US" dirty="0"/>
          </a:p>
          <a:p>
            <a:pPr>
              <a:buFont typeface="Wingdings" panose="05000000000000000000" pitchFamily="2" charset="2"/>
              <a:buChar char="Ø"/>
            </a:pPr>
            <a:r>
              <a:rPr lang="en-US" dirty="0"/>
              <a:t>The CBD, Nagoya Protocol, and the ITPGRFA, link benefit-sharing obligations to the access and use of </a:t>
            </a:r>
            <a:r>
              <a:rPr lang="en-US" b="1" i="1" dirty="0"/>
              <a:t>physical material</a:t>
            </a:r>
            <a:r>
              <a:rPr lang="en-US" i="1" dirty="0"/>
              <a:t> </a:t>
            </a:r>
            <a:r>
              <a:rPr lang="en-US" dirty="0"/>
              <a:t>containing functional units of heredity (e.g. seeds and cuttings).</a:t>
            </a:r>
          </a:p>
          <a:p>
            <a:endParaRPr lang="en-US" dirty="0"/>
          </a:p>
        </p:txBody>
      </p:sp>
      <p:sp>
        <p:nvSpPr>
          <p:cNvPr id="4" name="Title 1">
            <a:extLst>
              <a:ext uri="{FF2B5EF4-FFF2-40B4-BE49-F238E27FC236}">
                <a16:creationId xmlns:a16="http://schemas.microsoft.com/office/drawing/2014/main" id="{FEB4283B-E8C3-4370-AB0E-760F5D51BB03}"/>
              </a:ext>
            </a:extLst>
          </p:cNvPr>
          <p:cNvSpPr>
            <a:spLocks noGrp="1"/>
          </p:cNvSpPr>
          <p:nvPr>
            <p:ph type="title"/>
          </p:nvPr>
        </p:nvSpPr>
        <p:spPr>
          <a:xfrm>
            <a:off x="569913" y="173038"/>
            <a:ext cx="9553575" cy="798512"/>
          </a:xfrm>
        </p:spPr>
        <p:txBody>
          <a:bodyPr/>
          <a:lstStyle/>
          <a:p>
            <a:pPr algn="ctr"/>
            <a:r>
              <a:rPr lang="en-US" dirty="0"/>
              <a:t>Historical Perspective of Agreements </a:t>
            </a:r>
          </a:p>
        </p:txBody>
      </p:sp>
      <p:pic>
        <p:nvPicPr>
          <p:cNvPr id="3074" name="Picture 2" descr="The Nagoya Protocol | Research Operations Office">
            <a:extLst>
              <a:ext uri="{FF2B5EF4-FFF2-40B4-BE49-F238E27FC236}">
                <a16:creationId xmlns:a16="http://schemas.microsoft.com/office/drawing/2014/main" id="{6EF848CC-7B7E-44C9-BA73-34093A6CDE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143" y="2399845"/>
            <a:ext cx="4034257"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574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igital Green Revolution: ICAR's plan to digitise breeding ...">
            <a:extLst>
              <a:ext uri="{FF2B5EF4-FFF2-40B4-BE49-F238E27FC236}">
                <a16:creationId xmlns:a16="http://schemas.microsoft.com/office/drawing/2014/main" id="{63898EC0-EEC9-4838-8C55-586BCA30E5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774" t="5908" r="17038" b="6745"/>
          <a:stretch/>
        </p:blipFill>
        <p:spPr bwMode="auto">
          <a:xfrm>
            <a:off x="6568659" y="2391798"/>
            <a:ext cx="4160970" cy="366076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6805FBC-BFFB-4042-BE74-889A3066D793}"/>
              </a:ext>
            </a:extLst>
          </p:cNvPr>
          <p:cNvSpPr>
            <a:spLocks noGrp="1"/>
          </p:cNvSpPr>
          <p:nvPr>
            <p:ph type="title"/>
          </p:nvPr>
        </p:nvSpPr>
        <p:spPr/>
        <p:txBody>
          <a:bodyPr/>
          <a:lstStyle/>
          <a:p>
            <a:pPr algn="ctr"/>
            <a:r>
              <a:rPr lang="en-US" dirty="0"/>
              <a:t>Bottleneck of the Treaties </a:t>
            </a:r>
          </a:p>
        </p:txBody>
      </p:sp>
      <p:sp>
        <p:nvSpPr>
          <p:cNvPr id="3" name="Content Placeholder 2">
            <a:extLst>
              <a:ext uri="{FF2B5EF4-FFF2-40B4-BE49-F238E27FC236}">
                <a16:creationId xmlns:a16="http://schemas.microsoft.com/office/drawing/2014/main" id="{9CED060C-C367-4B03-BC4A-D9A56EB9AB9A}"/>
              </a:ext>
            </a:extLst>
          </p:cNvPr>
          <p:cNvSpPr>
            <a:spLocks noGrp="1"/>
          </p:cNvSpPr>
          <p:nvPr>
            <p:ph idx="1"/>
          </p:nvPr>
        </p:nvSpPr>
        <p:spPr>
          <a:xfrm>
            <a:off x="12700" y="1037431"/>
            <a:ext cx="6705600" cy="6400800"/>
          </a:xfrm>
        </p:spPr>
        <p:txBody>
          <a:bodyPr>
            <a:normAutofit lnSpcReduction="10000"/>
          </a:bodyPr>
          <a:lstStyle/>
          <a:p>
            <a:pPr>
              <a:buFont typeface="Wingdings" panose="05000000000000000000" pitchFamily="2" charset="2"/>
              <a:buChar char="Ø"/>
            </a:pPr>
            <a:r>
              <a:rPr lang="en-US" dirty="0"/>
              <a:t>They </a:t>
            </a:r>
            <a:r>
              <a:rPr lang="en-US" u="sng" dirty="0"/>
              <a:t>do not specifically regulate access to digital data</a:t>
            </a:r>
            <a:r>
              <a:rPr lang="en-US" dirty="0"/>
              <a:t>, for example genomic sequence or phenotypic data. </a:t>
            </a:r>
          </a:p>
          <a:p>
            <a:pPr>
              <a:buFont typeface="Wingdings" panose="05000000000000000000" pitchFamily="2" charset="2"/>
              <a:buChar char="Ø"/>
            </a:pPr>
            <a:endParaRPr lang="en-US" dirty="0"/>
          </a:p>
          <a:p>
            <a:pPr>
              <a:buFont typeface="Wingdings" panose="05000000000000000000" pitchFamily="2" charset="2"/>
              <a:buChar char="Ø"/>
            </a:pPr>
            <a:r>
              <a:rPr lang="en-US" dirty="0"/>
              <a:t>Not much discussion about – what if technological breakthroughs (e.g. sequencing, phenotyping and bioinformatics) eventually take advantage of genetic resources</a:t>
            </a:r>
            <a:r>
              <a:rPr lang="en-US" b="1" dirty="0"/>
              <a:t> without need to access them physically.</a:t>
            </a:r>
          </a:p>
        </p:txBody>
      </p:sp>
    </p:spTree>
    <p:extLst>
      <p:ext uri="{BB962C8B-B14F-4D97-AF65-F5344CB8AC3E}">
        <p14:creationId xmlns:p14="http://schemas.microsoft.com/office/powerpoint/2010/main" val="1855498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74331-4ACA-4273-A21D-17C79C82829E}"/>
              </a:ext>
            </a:extLst>
          </p:cNvPr>
          <p:cNvSpPr>
            <a:spLocks noGrp="1"/>
          </p:cNvSpPr>
          <p:nvPr>
            <p:ph type="title"/>
          </p:nvPr>
        </p:nvSpPr>
        <p:spPr/>
        <p:txBody>
          <a:bodyPr/>
          <a:lstStyle/>
          <a:p>
            <a:r>
              <a:rPr lang="en-US" dirty="0"/>
              <a:t>The </a:t>
            </a:r>
            <a:r>
              <a:rPr lang="en-US"/>
              <a:t>Debatable Issue </a:t>
            </a:r>
          </a:p>
        </p:txBody>
      </p:sp>
      <p:sp>
        <p:nvSpPr>
          <p:cNvPr id="3" name="Content Placeholder 2">
            <a:extLst>
              <a:ext uri="{FF2B5EF4-FFF2-40B4-BE49-F238E27FC236}">
                <a16:creationId xmlns:a16="http://schemas.microsoft.com/office/drawing/2014/main" id="{327AEBA1-D7DD-4956-9375-AB809AE8716D}"/>
              </a:ext>
            </a:extLst>
          </p:cNvPr>
          <p:cNvSpPr>
            <a:spLocks noGrp="1"/>
          </p:cNvSpPr>
          <p:nvPr>
            <p:ph idx="1"/>
          </p:nvPr>
        </p:nvSpPr>
        <p:spPr/>
        <p:txBody>
          <a:bodyPr>
            <a:normAutofit/>
          </a:bodyPr>
          <a:lstStyle/>
          <a:p>
            <a:pPr>
              <a:buFont typeface="Wingdings" panose="05000000000000000000" pitchFamily="2" charset="2"/>
              <a:buChar char="Ø"/>
            </a:pPr>
            <a:r>
              <a:rPr lang="en-US" dirty="0"/>
              <a:t>The debate is on to </a:t>
            </a:r>
            <a:r>
              <a:rPr lang="en-US" u="sng" dirty="0"/>
              <a:t>extend the scope </a:t>
            </a:r>
            <a:r>
              <a:rPr lang="en-US" dirty="0"/>
              <a:t>of the Nagoya Protocol and the ITPGRFA to apply to “genome sequence and other types of digital data related to PGR”, in addition to material genetic resources. </a:t>
            </a:r>
          </a:p>
          <a:p>
            <a:pPr>
              <a:buFont typeface="Wingdings" panose="05000000000000000000" pitchFamily="2" charset="2"/>
              <a:buChar char="Ø"/>
            </a:pPr>
            <a:r>
              <a:rPr lang="en-US" dirty="0"/>
              <a:t>Data sets sharing is subject to the condition that if the shared information was ‘incorporated’ (or used) in the development of new, commercialized PGRFA products, the data user would have to make payments to the Benefit-Sharing Fund (BSF). </a:t>
            </a:r>
          </a:p>
        </p:txBody>
      </p:sp>
    </p:spTree>
    <p:extLst>
      <p:ext uri="{BB962C8B-B14F-4D97-AF65-F5344CB8AC3E}">
        <p14:creationId xmlns:p14="http://schemas.microsoft.com/office/powerpoint/2010/main" val="858746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EC8FA-E2F5-4EB3-B693-18FDF5B0449D}"/>
              </a:ext>
            </a:extLst>
          </p:cNvPr>
          <p:cNvSpPr>
            <a:spLocks noGrp="1"/>
          </p:cNvSpPr>
          <p:nvPr>
            <p:ph type="title"/>
          </p:nvPr>
        </p:nvSpPr>
        <p:spPr/>
        <p:txBody>
          <a:bodyPr/>
          <a:lstStyle/>
          <a:p>
            <a:r>
              <a:rPr lang="en-US" dirty="0"/>
              <a:t>To Succeed for the Inclusive and Transparent BSF</a:t>
            </a:r>
          </a:p>
        </p:txBody>
      </p:sp>
      <p:sp>
        <p:nvSpPr>
          <p:cNvPr id="3" name="Content Placeholder 2">
            <a:extLst>
              <a:ext uri="{FF2B5EF4-FFF2-40B4-BE49-F238E27FC236}">
                <a16:creationId xmlns:a16="http://schemas.microsoft.com/office/drawing/2014/main" id="{47FABBAB-2577-4EDB-A400-EDB7863D6D3E}"/>
              </a:ext>
            </a:extLst>
          </p:cNvPr>
          <p:cNvSpPr>
            <a:spLocks noGrp="1"/>
          </p:cNvSpPr>
          <p:nvPr>
            <p:ph idx="1"/>
          </p:nvPr>
        </p:nvSpPr>
        <p:spPr/>
        <p:txBody>
          <a:bodyPr>
            <a:normAutofit lnSpcReduction="10000"/>
          </a:bodyPr>
          <a:lstStyle/>
          <a:p>
            <a:pPr marL="800100" indent="-396875"/>
            <a:r>
              <a:rPr lang="en-US" dirty="0"/>
              <a:t>Scientists &amp; information technologists, </a:t>
            </a:r>
          </a:p>
          <a:p>
            <a:pPr marL="800100" indent="-396875"/>
            <a:r>
              <a:rPr lang="en-US" dirty="0"/>
              <a:t>Gene bank managers, </a:t>
            </a:r>
          </a:p>
          <a:p>
            <a:pPr marL="800100" indent="-396875"/>
            <a:r>
              <a:rPr lang="en-US" dirty="0"/>
              <a:t>Breeders </a:t>
            </a:r>
          </a:p>
          <a:p>
            <a:pPr marL="800100" indent="-396875"/>
            <a:r>
              <a:rPr lang="en-US" dirty="0"/>
              <a:t>Farmers </a:t>
            </a:r>
          </a:p>
          <a:p>
            <a:pPr marL="800100" indent="-396875"/>
            <a:r>
              <a:rPr lang="en-US" dirty="0"/>
              <a:t>Civil society organizations and policy makers</a:t>
            </a:r>
          </a:p>
          <a:p>
            <a:pPr marL="403225" indent="0">
              <a:buNone/>
            </a:pPr>
            <a:endParaRPr lang="en-US" dirty="0"/>
          </a:p>
          <a:p>
            <a:pPr marL="403225" indent="0">
              <a:buNone/>
            </a:pPr>
            <a:r>
              <a:rPr lang="en-US" dirty="0"/>
              <a:t>Join hand for broad coalitions to articulate a set of common goals</a:t>
            </a:r>
          </a:p>
          <a:p>
            <a:pPr marL="800100" indent="-396875"/>
            <a:endParaRPr lang="en-US" dirty="0"/>
          </a:p>
        </p:txBody>
      </p:sp>
    </p:spTree>
    <p:extLst>
      <p:ext uri="{BB962C8B-B14F-4D97-AF65-F5344CB8AC3E}">
        <p14:creationId xmlns:p14="http://schemas.microsoft.com/office/powerpoint/2010/main" val="1796847159"/>
      </p:ext>
    </p:extLst>
  </p:cSld>
  <p:clrMapOvr>
    <a:masterClrMapping/>
  </p:clrMapOvr>
</p:sld>
</file>

<file path=ppt/theme/theme1.xml><?xml version="1.0" encoding="utf-8"?>
<a:theme xmlns:a="http://schemas.openxmlformats.org/drawingml/2006/main" name="Powerpoint template">
  <a:themeElements>
    <a:clrScheme name="ICBA">
      <a:dk1>
        <a:srgbClr val="000000"/>
      </a:dk1>
      <a:lt1>
        <a:sysClr val="window" lastClr="FFFFFF"/>
      </a:lt1>
      <a:dk2>
        <a:srgbClr val="6CB33F"/>
      </a:dk2>
      <a:lt2>
        <a:srgbClr val="EEECE1"/>
      </a:lt2>
      <a:accent1>
        <a:srgbClr val="6CB33F"/>
      </a:accent1>
      <a:accent2>
        <a:srgbClr val="007DC3"/>
      </a:accent2>
      <a:accent3>
        <a:srgbClr val="FFD24F"/>
      </a:accent3>
      <a:accent4>
        <a:srgbClr val="CE4753"/>
      </a:accent4>
      <a:accent5>
        <a:srgbClr val="63619A"/>
      </a:accent5>
      <a:accent6>
        <a:srgbClr val="AD650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CBA_PowerPoint_Template_V1" id="{65FAEAEA-7346-4629-8BC5-E3A4A6DDD9A4}" vid="{E6488C63-B8B4-4985-AD32-C1D7428FEA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270368E6D801E4DBEA93CF7BC2D07A1" ma:contentTypeVersion="13" ma:contentTypeDescription="Create a new document." ma:contentTypeScope="" ma:versionID="8766aebc5eae5a7e5f03d226f57e4686">
  <xsd:schema xmlns:xsd="http://www.w3.org/2001/XMLSchema" xmlns:xs="http://www.w3.org/2001/XMLSchema" xmlns:p="http://schemas.microsoft.com/office/2006/metadata/properties" xmlns:ns3="55786dfd-cae8-4f6f-84cd-6501500f74e4" xmlns:ns4="04db1714-9421-4a34-8f8d-9d56b789c849" targetNamespace="http://schemas.microsoft.com/office/2006/metadata/properties" ma:root="true" ma:fieldsID="a72221efdcfe6c4d06d073297ca39988" ns3:_="" ns4:_="">
    <xsd:import namespace="55786dfd-cae8-4f6f-84cd-6501500f74e4"/>
    <xsd:import namespace="04db1714-9421-4a34-8f8d-9d56b789c84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786dfd-cae8-4f6f-84cd-6501500f74e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4db1714-9421-4a34-8f8d-9d56b789c84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F7877A-70BB-4216-B2CE-12EFDD0003EB}">
  <ds:schemaRefs>
    <ds:schemaRef ds:uri="http://purl.org/dc/dcmitype/"/>
    <ds:schemaRef ds:uri="http://www.w3.org/XML/1998/namespace"/>
    <ds:schemaRef ds:uri="http://schemas.microsoft.com/office/2006/documentManagement/types"/>
    <ds:schemaRef ds:uri="http://schemas.microsoft.com/office/2006/metadata/properties"/>
    <ds:schemaRef ds:uri="55786dfd-cae8-4f6f-84cd-6501500f74e4"/>
    <ds:schemaRef ds:uri="http://purl.org/dc/terms/"/>
    <ds:schemaRef ds:uri="http://schemas.microsoft.com/office/infopath/2007/PartnerControls"/>
    <ds:schemaRef ds:uri="http://schemas.openxmlformats.org/package/2006/metadata/core-properties"/>
    <ds:schemaRef ds:uri="04db1714-9421-4a34-8f8d-9d56b789c849"/>
    <ds:schemaRef ds:uri="http://purl.org/dc/elements/1.1/"/>
  </ds:schemaRefs>
</ds:datastoreItem>
</file>

<file path=customXml/itemProps2.xml><?xml version="1.0" encoding="utf-8"?>
<ds:datastoreItem xmlns:ds="http://schemas.openxmlformats.org/officeDocument/2006/customXml" ds:itemID="{47DC3CC1-F162-4106-8858-349F83393C34}">
  <ds:schemaRefs>
    <ds:schemaRef ds:uri="http://schemas.microsoft.com/sharepoint/v3/contenttype/forms"/>
  </ds:schemaRefs>
</ds:datastoreItem>
</file>

<file path=customXml/itemProps3.xml><?xml version="1.0" encoding="utf-8"?>
<ds:datastoreItem xmlns:ds="http://schemas.openxmlformats.org/officeDocument/2006/customXml" ds:itemID="{C29F21A6-0AEF-44D7-935C-6B48CF5EA5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786dfd-cae8-4f6f-84cd-6501500f74e4"/>
    <ds:schemaRef ds:uri="04db1714-9421-4a34-8f8d-9d56b789c84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IOFS Panel on Treaties_RK_V1</Template>
  <TotalTime>1275</TotalTime>
  <Words>691</Words>
  <Application>Microsoft Office PowerPoint</Application>
  <PresentationFormat>Произвольный</PresentationFormat>
  <Paragraphs>75</Paragraphs>
  <Slides>10</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10</vt:i4>
      </vt:variant>
    </vt:vector>
  </HeadingPairs>
  <TitlesOfParts>
    <vt:vector size="17" baseType="lpstr">
      <vt:lpstr>Arial</vt:lpstr>
      <vt:lpstr>Calibri</vt:lpstr>
      <vt:lpstr>Myriad Pro</vt:lpstr>
      <vt:lpstr>Myriad Pro Light</vt:lpstr>
      <vt:lpstr>San Francisco Text</vt:lpstr>
      <vt:lpstr>Wingdings</vt:lpstr>
      <vt:lpstr>Powerpoint template</vt:lpstr>
      <vt:lpstr>WORKSHOP  ON  DEVELOPMENT OF NATIONAL GENE BANKS IN OIC MEMBER STATES   Panel III: Overview of Global and Regional Agreements on PGRFA, including forests and animal genetic resources for food and agriculture</vt:lpstr>
      <vt:lpstr>International Treaties </vt:lpstr>
      <vt:lpstr>INTERNATIONAL UNDERTAKING ON PLANT GENETIC RESOURCES</vt:lpstr>
      <vt:lpstr>Historical Perspective of Agreements </vt:lpstr>
      <vt:lpstr>Historical Perspective of Agreements </vt:lpstr>
      <vt:lpstr>Historical Perspective of Agreements </vt:lpstr>
      <vt:lpstr>Bottleneck of the Treaties </vt:lpstr>
      <vt:lpstr>The Debatable Issue </vt:lpstr>
      <vt:lpstr>To Succeed for the Inclusive and Transparent BSF</vt:lpstr>
      <vt:lpstr>Презентация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Climate-smart Agriculture  in Marginal Environments</dc:title>
  <dc:creator>Rakesh Kumar Singh</dc:creator>
  <cp:lastModifiedBy>Rufiya Ospanova</cp:lastModifiedBy>
  <cp:revision>3</cp:revision>
  <cp:lastPrinted>2020-07-01T07:43:08Z</cp:lastPrinted>
  <dcterms:created xsi:type="dcterms:W3CDTF">2020-06-28T06:25:12Z</dcterms:created>
  <dcterms:modified xsi:type="dcterms:W3CDTF">2020-07-02T10:43:10Z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0x010100F270368E6D801E4DBEA93CF7BC2D07A1</vt:lpwstr>
  </property>
</Properties>
</file>